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8288000" cy="10287000"/>
  <p:notesSz cx="6858000" cy="9144000"/>
  <p:embeddedFontLst>
    <p:embeddedFont>
      <p:font typeface="Be Vietnam" panose="020B0604020202020204" charset="0"/>
      <p:regular r:id="rId4"/>
    </p:embeddedFont>
    <p:embeddedFont>
      <p:font typeface="Be Vietnam Ultra-Bold" panose="020B0604020202020204" charset="0"/>
      <p:regular r:id="rId5"/>
    </p:embeddedFont>
    <p:embeddedFont>
      <p:font typeface="Big Shoulders Display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9FACC-4F73-4867-B1C5-DCBD418AA76B}" type="datetimeFigureOut">
              <a:rPr lang="el-GR" smtClean="0"/>
              <a:t>24/4/2025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6428-7699-4D86-9B7F-14069F6584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9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8373" y="651252"/>
            <a:ext cx="4987726" cy="41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Lia </a:t>
            </a:r>
            <a:r>
              <a:rPr lang="en-US" sz="2600" spc="-65" dirty="0" err="1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Bisbiki</a:t>
            </a: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 - Coaching Programs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69767" y="6030079"/>
            <a:ext cx="374336" cy="37433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31939" y="1799551"/>
            <a:ext cx="3536006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0"/>
              </a:lnSpc>
              <a:spcBef>
                <a:spcPct val="0"/>
              </a:spcBef>
            </a:pPr>
            <a:r>
              <a:rPr lang="en-US" sz="6600" b="1" spc="-177" dirty="0">
                <a:solidFill>
                  <a:srgbClr val="202021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TEAM COACHING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298257" y="3009900"/>
            <a:ext cx="4921943" cy="1640484"/>
            <a:chOff x="0" y="0"/>
            <a:chExt cx="924707" cy="3837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4707" cy="383774"/>
            </a:xfrm>
            <a:custGeom>
              <a:avLst/>
              <a:gdLst/>
              <a:ahLst/>
              <a:cxnLst/>
              <a:rect l="l" t="t" r="r" b="b"/>
              <a:pathLst>
                <a:path w="924707" h="383774">
                  <a:moveTo>
                    <a:pt x="121434" y="0"/>
                  </a:moveTo>
                  <a:lnTo>
                    <a:pt x="803273" y="0"/>
                  </a:lnTo>
                  <a:cubicBezTo>
                    <a:pt x="835480" y="0"/>
                    <a:pt x="866367" y="12794"/>
                    <a:pt x="889140" y="35567"/>
                  </a:cubicBezTo>
                  <a:cubicBezTo>
                    <a:pt x="911913" y="58340"/>
                    <a:pt x="924707" y="89228"/>
                    <a:pt x="924707" y="121434"/>
                  </a:cubicBezTo>
                  <a:lnTo>
                    <a:pt x="924707" y="262340"/>
                  </a:lnTo>
                  <a:cubicBezTo>
                    <a:pt x="924707" y="294546"/>
                    <a:pt x="911913" y="325433"/>
                    <a:pt x="889140" y="348206"/>
                  </a:cubicBezTo>
                  <a:cubicBezTo>
                    <a:pt x="866367" y="370980"/>
                    <a:pt x="835480" y="383774"/>
                    <a:pt x="803273" y="383774"/>
                  </a:cubicBezTo>
                  <a:lnTo>
                    <a:pt x="121434" y="383774"/>
                  </a:lnTo>
                  <a:cubicBezTo>
                    <a:pt x="89228" y="383774"/>
                    <a:pt x="58340" y="370980"/>
                    <a:pt x="35567" y="348206"/>
                  </a:cubicBezTo>
                  <a:cubicBezTo>
                    <a:pt x="12794" y="325433"/>
                    <a:pt x="0" y="294546"/>
                    <a:pt x="0" y="262340"/>
                  </a:cubicBezTo>
                  <a:lnTo>
                    <a:pt x="0" y="121434"/>
                  </a:lnTo>
                  <a:cubicBezTo>
                    <a:pt x="0" y="89228"/>
                    <a:pt x="12794" y="58340"/>
                    <a:pt x="35567" y="35567"/>
                  </a:cubicBezTo>
                  <a:cubicBezTo>
                    <a:pt x="58340" y="12794"/>
                    <a:pt x="89228" y="0"/>
                    <a:pt x="121434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24707" cy="42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81225" y="7198834"/>
            <a:ext cx="2509667" cy="881480"/>
            <a:chOff x="0" y="0"/>
            <a:chExt cx="929147" cy="2228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553964" y="7277100"/>
            <a:ext cx="2514836" cy="803214"/>
            <a:chOff x="0" y="0"/>
            <a:chExt cx="929147" cy="2228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477905" y="8240554"/>
            <a:ext cx="3277537" cy="865346"/>
            <a:chOff x="0" y="0"/>
            <a:chExt cx="1341087" cy="2228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41087" cy="222856"/>
            </a:xfrm>
            <a:custGeom>
              <a:avLst/>
              <a:gdLst/>
              <a:ahLst/>
              <a:cxnLst/>
              <a:rect l="l" t="t" r="r" b="b"/>
              <a:pathLst>
                <a:path w="1341087" h="222856">
                  <a:moveTo>
                    <a:pt x="111428" y="0"/>
                  </a:moveTo>
                  <a:lnTo>
                    <a:pt x="1229659" y="0"/>
                  </a:lnTo>
                  <a:cubicBezTo>
                    <a:pt x="1259212" y="0"/>
                    <a:pt x="1287554" y="11740"/>
                    <a:pt x="1308450" y="32636"/>
                  </a:cubicBezTo>
                  <a:cubicBezTo>
                    <a:pt x="1329347" y="53533"/>
                    <a:pt x="1341087" y="81875"/>
                    <a:pt x="1341087" y="111428"/>
                  </a:cubicBezTo>
                  <a:lnTo>
                    <a:pt x="1341087" y="111428"/>
                  </a:lnTo>
                  <a:cubicBezTo>
                    <a:pt x="1341087" y="140980"/>
                    <a:pt x="1329347" y="169323"/>
                    <a:pt x="1308450" y="190219"/>
                  </a:cubicBezTo>
                  <a:cubicBezTo>
                    <a:pt x="1287554" y="211116"/>
                    <a:pt x="1259212" y="222856"/>
                    <a:pt x="1229659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34108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3189814" y="3474039"/>
            <a:ext cx="952622" cy="952622"/>
            <a:chOff x="3189814" y="3474039"/>
            <a:chExt cx="952622" cy="952622"/>
          </a:xfrm>
        </p:grpSpPr>
        <p:grpSp>
          <p:nvGrpSpPr>
            <p:cNvPr id="27" name="Group 27"/>
            <p:cNvGrpSpPr/>
            <p:nvPr/>
          </p:nvGrpSpPr>
          <p:grpSpPr>
            <a:xfrm>
              <a:off x="3189814" y="3474039"/>
              <a:ext cx="952622" cy="95262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C9458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3488373" y="3772598"/>
              <a:ext cx="355505" cy="355505"/>
            </a:xfrm>
            <a:custGeom>
              <a:avLst/>
              <a:gdLst/>
              <a:ahLst/>
              <a:cxnLst/>
              <a:rect l="l" t="t" r="r" b="b"/>
              <a:pathLst>
                <a:path w="355505" h="355505">
                  <a:moveTo>
                    <a:pt x="0" y="0"/>
                  </a:moveTo>
                  <a:lnTo>
                    <a:pt x="355505" y="0"/>
                  </a:lnTo>
                  <a:lnTo>
                    <a:pt x="355505" y="355504"/>
                  </a:lnTo>
                  <a:lnTo>
                    <a:pt x="0" y="355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TextBox 31"/>
          <p:cNvSpPr txBox="1"/>
          <p:nvPr/>
        </p:nvSpPr>
        <p:spPr>
          <a:xfrm>
            <a:off x="14390892" y="846831"/>
            <a:ext cx="28684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@</a:t>
            </a:r>
            <a:r>
              <a:rPr lang="en-US" sz="2600" spc="-65" dirty="0" err="1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liabisbiki</a:t>
            </a:r>
            <a:endParaRPr lang="en-US" sz="2600" spc="-65" dirty="0">
              <a:solidFill>
                <a:srgbClr val="202021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8824975" y="7032086"/>
            <a:ext cx="3029681" cy="1142096"/>
            <a:chOff x="8824975" y="7032086"/>
            <a:chExt cx="3029681" cy="1142096"/>
          </a:xfrm>
        </p:grpSpPr>
        <p:grpSp>
          <p:nvGrpSpPr>
            <p:cNvPr id="15" name="Group 15"/>
            <p:cNvGrpSpPr/>
            <p:nvPr/>
          </p:nvGrpSpPr>
          <p:grpSpPr>
            <a:xfrm>
              <a:off x="8824975" y="7032086"/>
              <a:ext cx="3006806" cy="1142096"/>
              <a:chOff x="-140613" y="-38100"/>
              <a:chExt cx="1069760" cy="26095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140613" y="0"/>
                <a:ext cx="1069760" cy="222856"/>
              </a:xfrm>
              <a:custGeom>
                <a:avLst/>
                <a:gdLst/>
                <a:ahLst/>
                <a:cxnLst/>
                <a:rect l="l" t="t" r="r" b="b"/>
                <a:pathLst>
                  <a:path w="929147" h="222856">
                    <a:moveTo>
                      <a:pt x="111428" y="0"/>
                    </a:moveTo>
                    <a:lnTo>
                      <a:pt x="817720" y="0"/>
                    </a:lnTo>
                    <a:cubicBezTo>
                      <a:pt x="847272" y="0"/>
                      <a:pt x="875614" y="11740"/>
                      <a:pt x="896511" y="32636"/>
                    </a:cubicBezTo>
                    <a:cubicBezTo>
                      <a:pt x="917408" y="53533"/>
                      <a:pt x="929147" y="81875"/>
                      <a:pt x="929147" y="111428"/>
                    </a:cubicBezTo>
                    <a:lnTo>
                      <a:pt x="929147" y="111428"/>
                    </a:lnTo>
                    <a:cubicBezTo>
                      <a:pt x="929147" y="140980"/>
                      <a:pt x="917408" y="169323"/>
                      <a:pt x="896511" y="190219"/>
                    </a:cubicBezTo>
                    <a:cubicBezTo>
                      <a:pt x="875614" y="211116"/>
                      <a:pt x="847272" y="222856"/>
                      <a:pt x="817720" y="222856"/>
                    </a:cubicBezTo>
                    <a:lnTo>
                      <a:pt x="111428" y="222856"/>
                    </a:lnTo>
                    <a:cubicBezTo>
                      <a:pt x="81875" y="222856"/>
                      <a:pt x="53533" y="211116"/>
                      <a:pt x="32636" y="190219"/>
                    </a:cubicBezTo>
                    <a:cubicBezTo>
                      <a:pt x="11740" y="169323"/>
                      <a:pt x="0" y="140980"/>
                      <a:pt x="0" y="111428"/>
                    </a:cubicBezTo>
                    <a:lnTo>
                      <a:pt x="0" y="111428"/>
                    </a:lnTo>
                    <a:cubicBezTo>
                      <a:pt x="0" y="81875"/>
                      <a:pt x="11740" y="53533"/>
                      <a:pt x="32636" y="32636"/>
                    </a:cubicBezTo>
                    <a:cubicBezTo>
                      <a:pt x="53533" y="11740"/>
                      <a:pt x="81875" y="0"/>
                      <a:pt x="11142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7C9458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929147" cy="260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8847850" y="7286118"/>
              <a:ext cx="3006806" cy="6736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74"/>
                </a:lnSpc>
                <a:spcBef>
                  <a:spcPct val="0"/>
                </a:spcBef>
                <a:defRPr/>
              </a:pPr>
              <a:r>
                <a:rPr lang="el-GR" sz="2000" dirty="0">
                  <a:ea typeface="Be Vietnam"/>
                  <a:cs typeface="Be Vietnam"/>
                </a:rPr>
                <a:t>Εντοπισμός τρωτών </a:t>
              </a:r>
            </a:p>
            <a:p>
              <a:pPr algn="ctr">
                <a:lnSpc>
                  <a:spcPts val="2674"/>
                </a:lnSpc>
                <a:spcBef>
                  <a:spcPct val="0"/>
                </a:spcBef>
                <a:defRPr/>
              </a:pPr>
              <a:r>
                <a:rPr lang="el-GR" sz="2000" dirty="0">
                  <a:ea typeface="Be Vietnam"/>
                  <a:cs typeface="Be Vietnam"/>
                </a:rPr>
                <a:t>σημείων και προκλήσεων</a:t>
              </a:r>
              <a:endParaRPr lang="en-US" sz="2000" dirty="0">
                <a:ea typeface="Be Vietnam"/>
                <a:cs typeface="Be Vietnam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017728" y="7293325"/>
            <a:ext cx="237316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Βελτίωση εμπιστοσύνης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766055" y="7293324"/>
            <a:ext cx="209065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Αύξηση παραγωγικότητας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74396" y="8313609"/>
            <a:ext cx="3081046" cy="67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Καλύτερη Διαχείριση </a:t>
            </a:r>
            <a:endParaRPr lang="en-US" sz="2000" dirty="0">
              <a:ea typeface="Be Vietnam"/>
              <a:cs typeface="Be Vietnam"/>
              <a:sym typeface="Be Vietnam"/>
            </a:endParaRPr>
          </a:p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στρες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06525" y="6677695"/>
            <a:ext cx="344660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4"/>
              </a:lnSpc>
            </a:pP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Σε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 π</a:t>
            </a: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οιούς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 απ</a:t>
            </a: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εθύνετ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αι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421372" y="6591300"/>
            <a:ext cx="2102621" cy="50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4"/>
              </a:lnSpc>
            </a:pP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Οφέλη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: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345896" y="6677695"/>
            <a:ext cx="556950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O</a:t>
            </a:r>
            <a:r>
              <a:rPr lang="el-GR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μάδες</a:t>
            </a:r>
            <a:r>
              <a:rPr lang="el-GR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εργασίας</a:t>
            </a:r>
            <a:endParaRPr lang="en-US" sz="24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l-GR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Μονάδες του οργανισμού</a:t>
            </a: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Project teams </a:t>
            </a: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endParaRPr lang="en-US" sz="20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414606" y="3232488"/>
            <a:ext cx="480559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Διάρκει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α O</a:t>
            </a:r>
            <a:r>
              <a:rPr lang="el-GR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μαδικής</a:t>
            </a: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 </a:t>
            </a:r>
            <a:r>
              <a:rPr lang="en-US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Συνεδρί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ας: 120’</a:t>
            </a:r>
          </a:p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Συχνότητ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α Συνεδριών: Kάθε 15 μέρες</a:t>
            </a:r>
          </a:p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 Τόπος Διεξαγωγής: Δια Ζώσης </a:t>
            </a:r>
          </a:p>
        </p:txBody>
      </p:sp>
      <p:grpSp>
        <p:nvGrpSpPr>
          <p:cNvPr id="43" name="Group 21"/>
          <p:cNvGrpSpPr/>
          <p:nvPr/>
        </p:nvGrpSpPr>
        <p:grpSpPr>
          <a:xfrm>
            <a:off x="13013148" y="8322426"/>
            <a:ext cx="3065052" cy="803214"/>
            <a:chOff x="0" y="0"/>
            <a:chExt cx="929147" cy="222856"/>
          </a:xfrm>
        </p:grpSpPr>
        <p:sp>
          <p:nvSpPr>
            <p:cNvPr id="44" name="Freeform 22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45" name="TextBox 23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46" name="Ορθογώνιο 45"/>
          <p:cNvSpPr/>
          <p:nvPr/>
        </p:nvSpPr>
        <p:spPr>
          <a:xfrm>
            <a:off x="12966366" y="8453936"/>
            <a:ext cx="3070520" cy="419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Εστίαση στα αποτελέσματα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48" name="Freeform 19"/>
          <p:cNvSpPr/>
          <p:nvPr/>
        </p:nvSpPr>
        <p:spPr>
          <a:xfrm>
            <a:off x="11949476" y="9273582"/>
            <a:ext cx="2509667" cy="795772"/>
          </a:xfrm>
          <a:custGeom>
            <a:avLst/>
            <a:gdLst/>
            <a:ahLst/>
            <a:cxnLst/>
            <a:rect l="l" t="t" r="r" b="b"/>
            <a:pathLst>
              <a:path w="929147" h="222856">
                <a:moveTo>
                  <a:pt x="111428" y="0"/>
                </a:moveTo>
                <a:lnTo>
                  <a:pt x="817720" y="0"/>
                </a:lnTo>
                <a:cubicBezTo>
                  <a:pt x="847272" y="0"/>
                  <a:pt x="875614" y="11740"/>
                  <a:pt x="896511" y="32636"/>
                </a:cubicBezTo>
                <a:cubicBezTo>
                  <a:pt x="917408" y="53533"/>
                  <a:pt x="929147" y="81875"/>
                  <a:pt x="929147" y="111428"/>
                </a:cubicBezTo>
                <a:lnTo>
                  <a:pt x="929147" y="111428"/>
                </a:lnTo>
                <a:cubicBezTo>
                  <a:pt x="929147" y="140980"/>
                  <a:pt x="917408" y="169323"/>
                  <a:pt x="896511" y="190219"/>
                </a:cubicBezTo>
                <a:cubicBezTo>
                  <a:pt x="875614" y="211116"/>
                  <a:pt x="847272" y="222856"/>
                  <a:pt x="817720" y="222856"/>
                </a:cubicBezTo>
                <a:lnTo>
                  <a:pt x="111428" y="222856"/>
                </a:lnTo>
                <a:cubicBezTo>
                  <a:pt x="81875" y="222856"/>
                  <a:pt x="53533" y="211116"/>
                  <a:pt x="32636" y="190219"/>
                </a:cubicBezTo>
                <a:cubicBezTo>
                  <a:pt x="11740" y="169323"/>
                  <a:pt x="0" y="140980"/>
                  <a:pt x="0" y="111428"/>
                </a:cubicBezTo>
                <a:lnTo>
                  <a:pt x="0" y="111428"/>
                </a:lnTo>
                <a:cubicBezTo>
                  <a:pt x="0" y="81875"/>
                  <a:pt x="11740" y="53533"/>
                  <a:pt x="32636" y="32636"/>
                </a:cubicBezTo>
                <a:cubicBezTo>
                  <a:pt x="53533" y="11740"/>
                  <a:pt x="81875" y="0"/>
                  <a:pt x="111428" y="0"/>
                </a:cubicBezTo>
                <a:close/>
              </a:path>
            </a:pathLst>
          </a:custGeom>
          <a:solidFill>
            <a:srgbClr val="7C9458"/>
          </a:solidFill>
        </p:spPr>
      </p:sp>
      <p:sp>
        <p:nvSpPr>
          <p:cNvPr id="49" name="TextBox 33"/>
          <p:cNvSpPr txBox="1"/>
          <p:nvPr/>
        </p:nvSpPr>
        <p:spPr>
          <a:xfrm>
            <a:off x="12017728" y="9326071"/>
            <a:ext cx="237316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Διαχείριση συγκρούσεων</a:t>
            </a:r>
          </a:p>
          <a:p>
            <a:pPr algn="ctr">
              <a:lnSpc>
                <a:spcPts val="2674"/>
              </a:lnSpc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ea typeface="Be Vietnam"/>
              <a:cs typeface="Be Vietnam"/>
              <a:sym typeface="Be Vietnam"/>
            </a:endParaRPr>
          </a:p>
        </p:txBody>
      </p:sp>
      <p:sp>
        <p:nvSpPr>
          <p:cNvPr id="51" name="Freeform 8"/>
          <p:cNvSpPr/>
          <p:nvPr/>
        </p:nvSpPr>
        <p:spPr>
          <a:xfrm>
            <a:off x="13525237" y="2390362"/>
            <a:ext cx="3734063" cy="3556151"/>
          </a:xfrm>
          <a:custGeom>
            <a:avLst/>
            <a:gdLst/>
            <a:ahLst/>
            <a:cxnLst/>
            <a:rect l="l" t="t" r="r" b="b"/>
            <a:pathLst>
              <a:path w="913199" h="903457">
                <a:moveTo>
                  <a:pt x="71773" y="0"/>
                </a:moveTo>
                <a:lnTo>
                  <a:pt x="841426" y="0"/>
                </a:lnTo>
                <a:cubicBezTo>
                  <a:pt x="881065" y="0"/>
                  <a:pt x="913199" y="32134"/>
                  <a:pt x="913199" y="71773"/>
                </a:cubicBezTo>
                <a:lnTo>
                  <a:pt x="913199" y="831683"/>
                </a:lnTo>
                <a:cubicBezTo>
                  <a:pt x="913199" y="850719"/>
                  <a:pt x="905637" y="868975"/>
                  <a:pt x="892177" y="882435"/>
                </a:cubicBezTo>
                <a:cubicBezTo>
                  <a:pt x="878717" y="895895"/>
                  <a:pt x="860461" y="903457"/>
                  <a:pt x="841426" y="903457"/>
                </a:cubicBezTo>
                <a:lnTo>
                  <a:pt x="71773" y="903457"/>
                </a:lnTo>
                <a:cubicBezTo>
                  <a:pt x="52738" y="903457"/>
                  <a:pt x="34482" y="895895"/>
                  <a:pt x="21022" y="882435"/>
                </a:cubicBezTo>
                <a:cubicBezTo>
                  <a:pt x="7562" y="868975"/>
                  <a:pt x="0" y="850719"/>
                  <a:pt x="0" y="831683"/>
                </a:cubicBezTo>
                <a:lnTo>
                  <a:pt x="0" y="71773"/>
                </a:lnTo>
                <a:cubicBezTo>
                  <a:pt x="0" y="52738"/>
                  <a:pt x="7562" y="34482"/>
                  <a:pt x="21022" y="21022"/>
                </a:cubicBezTo>
                <a:cubicBezTo>
                  <a:pt x="34482" y="7562"/>
                  <a:pt x="52738" y="0"/>
                  <a:pt x="71773" y="0"/>
                </a:cubicBezTo>
                <a:close/>
              </a:path>
            </a:pathLst>
          </a:custGeom>
          <a:blipFill>
            <a:blip r:embed="rId5"/>
            <a:stretch>
              <a:fillRect t="-11259" b="-11259"/>
            </a:stretch>
          </a:blipFill>
        </p:spPr>
      </p:sp>
      <p:sp>
        <p:nvSpPr>
          <p:cNvPr id="52" name="Διπλωμένη γωνία 51"/>
          <p:cNvSpPr/>
          <p:nvPr/>
        </p:nvSpPr>
        <p:spPr>
          <a:xfrm>
            <a:off x="12664714" y="4128103"/>
            <a:ext cx="2651485" cy="2677919"/>
          </a:xfrm>
          <a:prstGeom prst="foldedCorner">
            <a:avLst>
              <a:gd name="adj" fmla="val 345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2"/>
            </a:pPr>
            <a:endParaRPr lang="el-GR" sz="13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2"/>
            </a:pPr>
            <a:endParaRPr lang="el-GR" sz="13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2"/>
            </a:pP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Όραμα, αξίες, οργανωτικός σχεδιασμός </a:t>
            </a:r>
          </a:p>
          <a:p>
            <a:pPr marL="285750" lvl="0" indent="-285750">
              <a:buFont typeface="Wingdings" panose="05000000000000000000" pitchFamily="2" charset="2"/>
              <a:buChar char="2"/>
            </a:pP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Report </a:t>
            </a: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ομάδας, ανατροφοδότηση (</a:t>
            </a: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feedback report), </a:t>
            </a:r>
            <a:endParaRPr lang="el-GR" i="1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2"/>
            </a:pP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Αναφορά αποτελεσμάτων </a:t>
            </a:r>
            <a:endParaRPr lang="el-GR" i="1" dirty="0">
              <a:solidFill>
                <a:sysClr val="windowText" lastClr="000000"/>
              </a:solidFill>
            </a:endParaRPr>
          </a:p>
        </p:txBody>
      </p:sp>
      <p:grpSp>
        <p:nvGrpSpPr>
          <p:cNvPr id="53" name="Group 21"/>
          <p:cNvGrpSpPr/>
          <p:nvPr/>
        </p:nvGrpSpPr>
        <p:grpSpPr>
          <a:xfrm>
            <a:off x="14504361" y="9266140"/>
            <a:ext cx="2779060" cy="803214"/>
            <a:chOff x="0" y="0"/>
            <a:chExt cx="929147" cy="222856"/>
          </a:xfrm>
        </p:grpSpPr>
        <p:sp>
          <p:nvSpPr>
            <p:cNvPr id="54" name="Freeform 22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55" name="TextBox 23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56" name="Ορθογώνιο 55"/>
          <p:cNvSpPr/>
          <p:nvPr/>
        </p:nvSpPr>
        <p:spPr>
          <a:xfrm>
            <a:off x="14563844" y="9397650"/>
            <a:ext cx="2581155" cy="419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Ενίσχυση επικοινωνίας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</p:spTree>
    <p:extLst>
      <p:ext uri="{BB962C8B-B14F-4D97-AF65-F5344CB8AC3E}">
        <p14:creationId xmlns:p14="http://schemas.microsoft.com/office/powerpoint/2010/main" val="1978579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6" grpId="0"/>
      <p:bldP spid="49" grpId="0"/>
      <p:bldP spid="52" grpId="0" animBg="1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76</Words>
  <Application>Microsoft Office PowerPoint</Application>
  <PresentationFormat>Προσαρμογή</PresentationFormat>
  <Paragraphs>25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Big Shoulders Display Bold</vt:lpstr>
      <vt:lpstr>Wingdings</vt:lpstr>
      <vt:lpstr>Arial</vt:lpstr>
      <vt:lpstr>Calibri</vt:lpstr>
      <vt:lpstr>Be Vietnam</vt:lpstr>
      <vt:lpstr>Be Vietnam Ultra-Bold</vt:lpstr>
      <vt:lpstr>Office Theme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dc:creator>Evangelia</dc:creator>
  <cp:lastModifiedBy>Ευαγγελία Μπισμπικη</cp:lastModifiedBy>
  <cp:revision>58</cp:revision>
  <dcterms:created xsi:type="dcterms:W3CDTF">2006-08-16T00:00:00Z</dcterms:created>
  <dcterms:modified xsi:type="dcterms:W3CDTF">2025-04-24T11:16:50Z</dcterms:modified>
  <dc:identifier>DAGg8KhXCRo</dc:identifier>
</cp:coreProperties>
</file>