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8288000" cy="10287000"/>
  <p:notesSz cx="6858000" cy="9144000"/>
  <p:embeddedFontLst>
    <p:embeddedFont>
      <p:font typeface="Be Vietnam" panose="020B0604020202020204" charset="0"/>
      <p:regular r:id="rId4"/>
    </p:embeddedFont>
    <p:embeddedFont>
      <p:font typeface="Be Vietnam Ultra-Bold" panose="020B0604020202020204" charset="0"/>
      <p:regular r:id="rId5"/>
    </p:embeddedFont>
    <p:embeddedFont>
      <p:font typeface="Big Shoulders Display Bold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4F2EB7-AE88-4328-A869-1F3FB6209CF1}" type="doc">
      <dgm:prSet loTypeId="urn:microsoft.com/office/officeart/2005/8/layout/hProcess11" loCatId="process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9CF30F15-D71A-47FF-8142-88BD92F5D82D}">
      <dgm:prSet custT="1"/>
      <dgm:spPr/>
      <dgm:t>
        <a:bodyPr/>
        <a:lstStyle/>
        <a:p>
          <a:pPr rtl="0"/>
          <a:r>
            <a:rPr lang="en-US" sz="1600" b="0" dirty="0"/>
            <a:t>Resilience Workshop</a:t>
          </a:r>
          <a:endParaRPr lang="el-GR" sz="1600" b="0" dirty="0"/>
        </a:p>
      </dgm:t>
    </dgm:pt>
    <dgm:pt modelId="{276835ED-1AEB-4637-9DA3-19F432BCC883}" type="parTrans" cxnId="{97E27CD7-FDFE-473C-8378-ED0B2A6A2BC0}">
      <dgm:prSet/>
      <dgm:spPr/>
      <dgm:t>
        <a:bodyPr/>
        <a:lstStyle/>
        <a:p>
          <a:endParaRPr lang="el-GR" sz="1400"/>
        </a:p>
      </dgm:t>
    </dgm:pt>
    <dgm:pt modelId="{66680401-467D-4819-A37C-F66442518252}" type="sibTrans" cxnId="{97E27CD7-FDFE-473C-8378-ED0B2A6A2BC0}">
      <dgm:prSet/>
      <dgm:spPr/>
      <dgm:t>
        <a:bodyPr/>
        <a:lstStyle/>
        <a:p>
          <a:endParaRPr lang="el-GR" sz="1400"/>
        </a:p>
      </dgm:t>
    </dgm:pt>
    <dgm:pt modelId="{92741047-6C2F-4332-B81C-79D2AD414FEA}">
      <dgm:prSet custT="1"/>
      <dgm:spPr/>
      <dgm:t>
        <a:bodyPr/>
        <a:lstStyle/>
        <a:p>
          <a:pPr rtl="0"/>
          <a:r>
            <a:rPr lang="en-US" sz="1600" dirty="0"/>
            <a:t>Emotional Intelligence</a:t>
          </a:r>
          <a:r>
            <a:rPr lang="el-GR" sz="1600" dirty="0"/>
            <a:t> </a:t>
          </a:r>
          <a:r>
            <a:rPr lang="en-US" sz="1600" dirty="0"/>
            <a:t>Wheel Emotions </a:t>
          </a:r>
          <a:endParaRPr lang="el-GR" sz="1600" dirty="0"/>
        </a:p>
      </dgm:t>
    </dgm:pt>
    <dgm:pt modelId="{950B75F2-73E3-417A-A2CF-9124830288F2}" type="parTrans" cxnId="{4F05A21B-E11A-4C5C-9E9F-BDFC4ACA24A6}">
      <dgm:prSet/>
      <dgm:spPr/>
      <dgm:t>
        <a:bodyPr/>
        <a:lstStyle/>
        <a:p>
          <a:endParaRPr lang="el-GR" sz="1400"/>
        </a:p>
      </dgm:t>
    </dgm:pt>
    <dgm:pt modelId="{2A911808-8FCE-4E5C-9678-0F6CCFD13F9A}" type="sibTrans" cxnId="{4F05A21B-E11A-4C5C-9E9F-BDFC4ACA24A6}">
      <dgm:prSet/>
      <dgm:spPr/>
      <dgm:t>
        <a:bodyPr/>
        <a:lstStyle/>
        <a:p>
          <a:endParaRPr lang="el-GR" sz="1400"/>
        </a:p>
      </dgm:t>
    </dgm:pt>
    <dgm:pt modelId="{8D6727D8-256A-4119-B343-DEFD65E2AEA5}">
      <dgm:prSet custT="1"/>
      <dgm:spPr/>
      <dgm:t>
        <a:bodyPr/>
        <a:lstStyle/>
        <a:p>
          <a:pPr rtl="0"/>
          <a:r>
            <a:rPr lang="en-US" sz="1600" b="0" dirty="0"/>
            <a:t>Stress management</a:t>
          </a:r>
          <a:endParaRPr lang="el-GR" sz="1600" b="0" dirty="0"/>
        </a:p>
      </dgm:t>
    </dgm:pt>
    <dgm:pt modelId="{D29E38A9-6319-4B0F-9A09-66803DFD0371}" type="parTrans" cxnId="{AD6A5736-1F40-426E-A855-58EAADB65886}">
      <dgm:prSet/>
      <dgm:spPr/>
      <dgm:t>
        <a:bodyPr/>
        <a:lstStyle/>
        <a:p>
          <a:endParaRPr lang="el-GR" sz="1400"/>
        </a:p>
      </dgm:t>
    </dgm:pt>
    <dgm:pt modelId="{8E1EAA31-52F3-49CD-AAB9-14C74A27AB84}" type="sibTrans" cxnId="{AD6A5736-1F40-426E-A855-58EAADB65886}">
      <dgm:prSet/>
      <dgm:spPr/>
      <dgm:t>
        <a:bodyPr/>
        <a:lstStyle/>
        <a:p>
          <a:endParaRPr lang="el-GR" sz="1400"/>
        </a:p>
      </dgm:t>
    </dgm:pt>
    <dgm:pt modelId="{7F971686-4BD4-4021-8238-9423A89DF35F}">
      <dgm:prSet custT="1"/>
      <dgm:spPr/>
      <dgm:t>
        <a:bodyPr/>
        <a:lstStyle/>
        <a:p>
          <a:pPr rtl="0"/>
          <a:r>
            <a:rPr lang="en-US" sz="1600" b="0" dirty="0"/>
            <a:t>Time management</a:t>
          </a:r>
          <a:endParaRPr lang="el-GR" sz="1600" b="0" dirty="0"/>
        </a:p>
      </dgm:t>
    </dgm:pt>
    <dgm:pt modelId="{5FF4A444-16EC-42E6-99A8-1FCB086906C8}" type="parTrans" cxnId="{E0B9748A-8131-481A-A294-4D92CB5F3092}">
      <dgm:prSet/>
      <dgm:spPr/>
      <dgm:t>
        <a:bodyPr/>
        <a:lstStyle/>
        <a:p>
          <a:endParaRPr lang="el-GR" sz="1400"/>
        </a:p>
      </dgm:t>
    </dgm:pt>
    <dgm:pt modelId="{EC55D6A9-ABD1-4C15-83DC-556C8A48DE93}" type="sibTrans" cxnId="{E0B9748A-8131-481A-A294-4D92CB5F3092}">
      <dgm:prSet/>
      <dgm:spPr/>
      <dgm:t>
        <a:bodyPr/>
        <a:lstStyle/>
        <a:p>
          <a:endParaRPr lang="el-GR" sz="1400"/>
        </a:p>
      </dgm:t>
    </dgm:pt>
    <dgm:pt modelId="{0806A68D-54D5-4444-BDC4-7644CEEC7182}">
      <dgm:prSet custT="1"/>
      <dgm:spPr/>
      <dgm:t>
        <a:bodyPr/>
        <a:lstStyle/>
        <a:p>
          <a:pPr rtl="0"/>
          <a:r>
            <a:rPr lang="en-US" sz="1600" b="0" dirty="0"/>
            <a:t>Leadership </a:t>
          </a:r>
          <a:endParaRPr lang="el-GR" sz="1600" b="0" dirty="0"/>
        </a:p>
      </dgm:t>
    </dgm:pt>
    <dgm:pt modelId="{B78A82E1-6B25-484E-83D8-746049D00D40}" type="parTrans" cxnId="{8C21A2C1-ED90-4E55-89C3-557A64E80B0F}">
      <dgm:prSet/>
      <dgm:spPr/>
      <dgm:t>
        <a:bodyPr/>
        <a:lstStyle/>
        <a:p>
          <a:endParaRPr lang="el-GR" sz="1400"/>
        </a:p>
      </dgm:t>
    </dgm:pt>
    <dgm:pt modelId="{B3D449D1-4BEF-433E-AC30-D49574DC5464}" type="sibTrans" cxnId="{8C21A2C1-ED90-4E55-89C3-557A64E80B0F}">
      <dgm:prSet/>
      <dgm:spPr/>
      <dgm:t>
        <a:bodyPr/>
        <a:lstStyle/>
        <a:p>
          <a:endParaRPr lang="el-GR" sz="1400"/>
        </a:p>
      </dgm:t>
    </dgm:pt>
    <dgm:pt modelId="{7433FF50-DF37-4639-AA0A-A9E729C3400E}">
      <dgm:prSet custT="1"/>
      <dgm:spPr/>
      <dgm:t>
        <a:bodyPr/>
        <a:lstStyle/>
        <a:p>
          <a:pPr rtl="0"/>
          <a:r>
            <a:rPr lang="en-US" sz="1600" dirty="0"/>
            <a:t>Personal Branding </a:t>
          </a:r>
          <a:endParaRPr lang="el-GR" sz="1600" dirty="0"/>
        </a:p>
      </dgm:t>
    </dgm:pt>
    <dgm:pt modelId="{0B6805E9-1EE5-4D90-B162-AA7FBADBF10E}" type="parTrans" cxnId="{82AF0EF0-3115-4A3D-B1DB-893F9A768CBC}">
      <dgm:prSet/>
      <dgm:spPr/>
      <dgm:t>
        <a:bodyPr/>
        <a:lstStyle/>
        <a:p>
          <a:endParaRPr lang="el-GR" sz="1400"/>
        </a:p>
      </dgm:t>
    </dgm:pt>
    <dgm:pt modelId="{0AEF50B6-2C5F-4CF7-A14B-BFD29025D1BB}" type="sibTrans" cxnId="{82AF0EF0-3115-4A3D-B1DB-893F9A768CBC}">
      <dgm:prSet/>
      <dgm:spPr/>
      <dgm:t>
        <a:bodyPr/>
        <a:lstStyle/>
        <a:p>
          <a:endParaRPr lang="el-GR" sz="1400"/>
        </a:p>
      </dgm:t>
    </dgm:pt>
    <dgm:pt modelId="{B30ED8A7-DD04-4FB4-8E5D-49BE2C44ED63}">
      <dgm:prSet custT="1"/>
      <dgm:spPr/>
      <dgm:t>
        <a:bodyPr/>
        <a:lstStyle/>
        <a:p>
          <a:pPr rtl="0"/>
          <a:r>
            <a:rPr lang="en-US" sz="1900" dirty="0"/>
            <a:t>Diversity and Inclusion</a:t>
          </a:r>
          <a:endParaRPr lang="el-GR" sz="1900" dirty="0"/>
        </a:p>
      </dgm:t>
    </dgm:pt>
    <dgm:pt modelId="{37529425-2A17-4A0B-8DC2-1C70D388CA7B}" type="parTrans" cxnId="{35DDA89D-9355-4AC5-AD2C-024C699D3F87}">
      <dgm:prSet/>
      <dgm:spPr/>
      <dgm:t>
        <a:bodyPr/>
        <a:lstStyle/>
        <a:p>
          <a:endParaRPr lang="el-GR" sz="1400"/>
        </a:p>
      </dgm:t>
    </dgm:pt>
    <dgm:pt modelId="{E0859F91-7EAE-4DED-851B-AFA0D912B5E8}" type="sibTrans" cxnId="{35DDA89D-9355-4AC5-AD2C-024C699D3F87}">
      <dgm:prSet/>
      <dgm:spPr/>
      <dgm:t>
        <a:bodyPr/>
        <a:lstStyle/>
        <a:p>
          <a:endParaRPr lang="el-GR" sz="1400"/>
        </a:p>
      </dgm:t>
    </dgm:pt>
    <dgm:pt modelId="{99E06066-6543-485B-A5B0-F27E7C4D0CEE}">
      <dgm:prSet custT="1"/>
      <dgm:spPr/>
      <dgm:t>
        <a:bodyPr/>
        <a:lstStyle/>
        <a:p>
          <a:pPr rtl="0"/>
          <a:r>
            <a:rPr lang="en-US" sz="1600" dirty="0"/>
            <a:t>Change management </a:t>
          </a:r>
          <a:endParaRPr lang="el-GR" sz="1600" dirty="0"/>
        </a:p>
      </dgm:t>
    </dgm:pt>
    <dgm:pt modelId="{07CE7EDD-A525-46BD-8916-86A7DE50ACDB}" type="parTrans" cxnId="{77BCE4B6-2AD0-44A4-9692-791F803A5AF7}">
      <dgm:prSet/>
      <dgm:spPr/>
      <dgm:t>
        <a:bodyPr/>
        <a:lstStyle/>
        <a:p>
          <a:endParaRPr lang="el-GR" sz="1400"/>
        </a:p>
      </dgm:t>
    </dgm:pt>
    <dgm:pt modelId="{1EB3CDCF-C8CE-459B-981C-DD1CFBB80743}" type="sibTrans" cxnId="{77BCE4B6-2AD0-44A4-9692-791F803A5AF7}">
      <dgm:prSet/>
      <dgm:spPr/>
      <dgm:t>
        <a:bodyPr/>
        <a:lstStyle/>
        <a:p>
          <a:endParaRPr lang="el-GR" sz="1400"/>
        </a:p>
      </dgm:t>
    </dgm:pt>
    <dgm:pt modelId="{5BC0B48B-536B-4CA5-A41D-D3A3FD1780C7}">
      <dgm:prSet custT="1"/>
      <dgm:spPr/>
      <dgm:t>
        <a:bodyPr/>
        <a:lstStyle/>
        <a:p>
          <a:pPr rtl="0"/>
          <a:r>
            <a:rPr lang="en-US" sz="1600" dirty="0"/>
            <a:t>Presentation skills, </a:t>
          </a:r>
          <a:r>
            <a:rPr lang="el-GR" sz="1600" dirty="0"/>
            <a:t>επικοινωνία, πειθώ</a:t>
          </a:r>
        </a:p>
      </dgm:t>
    </dgm:pt>
    <dgm:pt modelId="{4A4727BE-C26A-4388-AC58-94540BAF0CAF}" type="sibTrans" cxnId="{04B61FF5-0877-4C93-997A-940C9B76C1F7}">
      <dgm:prSet/>
      <dgm:spPr/>
      <dgm:t>
        <a:bodyPr/>
        <a:lstStyle/>
        <a:p>
          <a:endParaRPr lang="el-GR" sz="1400"/>
        </a:p>
      </dgm:t>
    </dgm:pt>
    <dgm:pt modelId="{62809364-FDD6-4BB9-8FE6-A387581F4414}" type="parTrans" cxnId="{04B61FF5-0877-4C93-997A-940C9B76C1F7}">
      <dgm:prSet/>
      <dgm:spPr/>
      <dgm:t>
        <a:bodyPr/>
        <a:lstStyle/>
        <a:p>
          <a:endParaRPr lang="el-GR" sz="1400"/>
        </a:p>
      </dgm:t>
    </dgm:pt>
    <dgm:pt modelId="{F84ABAB7-440A-4ABE-AA72-49BF0228394A}" type="pres">
      <dgm:prSet presAssocID="{2F4F2EB7-AE88-4328-A869-1F3FB6209CF1}" presName="Name0" presStyleCnt="0">
        <dgm:presLayoutVars>
          <dgm:dir/>
          <dgm:resizeHandles val="exact"/>
        </dgm:presLayoutVars>
      </dgm:prSet>
      <dgm:spPr/>
    </dgm:pt>
    <dgm:pt modelId="{CB417F86-0632-4416-998F-B54658F0E42E}" type="pres">
      <dgm:prSet presAssocID="{2F4F2EB7-AE88-4328-A869-1F3FB6209CF1}" presName="arrow" presStyleLbl="bgShp" presStyleIdx="0" presStyleCnt="1"/>
      <dgm:spPr/>
    </dgm:pt>
    <dgm:pt modelId="{6C376604-4EE5-4EB2-915F-F2AA4DBE4CFD}" type="pres">
      <dgm:prSet presAssocID="{2F4F2EB7-AE88-4328-A869-1F3FB6209CF1}" presName="points" presStyleCnt="0"/>
      <dgm:spPr/>
    </dgm:pt>
    <dgm:pt modelId="{069B93FE-D342-4F0C-B791-B62579BEB0C6}" type="pres">
      <dgm:prSet presAssocID="{9CF30F15-D71A-47FF-8142-88BD92F5D82D}" presName="compositeA" presStyleCnt="0"/>
      <dgm:spPr/>
    </dgm:pt>
    <dgm:pt modelId="{DEF9EAE0-4E14-4DBD-8EBA-8ADCD63431D2}" type="pres">
      <dgm:prSet presAssocID="{9CF30F15-D71A-47FF-8142-88BD92F5D82D}" presName="textA" presStyleLbl="revTx" presStyleIdx="0" presStyleCnt="9" custScaleX="136732">
        <dgm:presLayoutVars>
          <dgm:bulletEnabled val="1"/>
        </dgm:presLayoutVars>
      </dgm:prSet>
      <dgm:spPr/>
    </dgm:pt>
    <dgm:pt modelId="{A56C68EF-8ADB-44AA-A30A-BCC50A11ADFF}" type="pres">
      <dgm:prSet presAssocID="{9CF30F15-D71A-47FF-8142-88BD92F5D82D}" presName="circleA" presStyleLbl="node1" presStyleIdx="0" presStyleCnt="9"/>
      <dgm:spPr/>
    </dgm:pt>
    <dgm:pt modelId="{6F5E7096-7707-431F-A504-EEB1D2EFB890}" type="pres">
      <dgm:prSet presAssocID="{9CF30F15-D71A-47FF-8142-88BD92F5D82D}" presName="spaceA" presStyleCnt="0"/>
      <dgm:spPr/>
    </dgm:pt>
    <dgm:pt modelId="{88B08673-A196-4DA1-BA15-DB33FC293EC6}" type="pres">
      <dgm:prSet presAssocID="{66680401-467D-4819-A37C-F66442518252}" presName="space" presStyleCnt="0"/>
      <dgm:spPr/>
    </dgm:pt>
    <dgm:pt modelId="{CA03E344-FB33-402A-930D-994EB4996AA7}" type="pres">
      <dgm:prSet presAssocID="{92741047-6C2F-4332-B81C-79D2AD414FEA}" presName="compositeB" presStyleCnt="0"/>
      <dgm:spPr/>
    </dgm:pt>
    <dgm:pt modelId="{B0A310C2-13DA-462E-8512-84B9D1536D2C}" type="pres">
      <dgm:prSet presAssocID="{92741047-6C2F-4332-B81C-79D2AD414FEA}" presName="textB" presStyleLbl="revTx" presStyleIdx="1" presStyleCnt="9" custScaleX="159256">
        <dgm:presLayoutVars>
          <dgm:bulletEnabled val="1"/>
        </dgm:presLayoutVars>
      </dgm:prSet>
      <dgm:spPr/>
    </dgm:pt>
    <dgm:pt modelId="{B9EBB062-5671-4B13-A583-B4829C050061}" type="pres">
      <dgm:prSet presAssocID="{92741047-6C2F-4332-B81C-79D2AD414FEA}" presName="circleB" presStyleLbl="node1" presStyleIdx="1" presStyleCnt="9"/>
      <dgm:spPr/>
    </dgm:pt>
    <dgm:pt modelId="{775C5686-ED37-4E52-A552-6FC66C50BEA5}" type="pres">
      <dgm:prSet presAssocID="{92741047-6C2F-4332-B81C-79D2AD414FEA}" presName="spaceB" presStyleCnt="0"/>
      <dgm:spPr/>
    </dgm:pt>
    <dgm:pt modelId="{6D4E1414-D8F0-4A8F-9B54-EC27FAA837E1}" type="pres">
      <dgm:prSet presAssocID="{2A911808-8FCE-4E5C-9678-0F6CCFD13F9A}" presName="space" presStyleCnt="0"/>
      <dgm:spPr/>
    </dgm:pt>
    <dgm:pt modelId="{ECB07832-6E9C-40A8-8294-49F8248D97F7}" type="pres">
      <dgm:prSet presAssocID="{8D6727D8-256A-4119-B343-DEFD65E2AEA5}" presName="compositeA" presStyleCnt="0"/>
      <dgm:spPr/>
    </dgm:pt>
    <dgm:pt modelId="{1F41095F-3DF9-4209-9975-E4AEE83A420C}" type="pres">
      <dgm:prSet presAssocID="{8D6727D8-256A-4119-B343-DEFD65E2AEA5}" presName="textA" presStyleLbl="revTx" presStyleIdx="2" presStyleCnt="9" custScaleX="158626">
        <dgm:presLayoutVars>
          <dgm:bulletEnabled val="1"/>
        </dgm:presLayoutVars>
      </dgm:prSet>
      <dgm:spPr/>
    </dgm:pt>
    <dgm:pt modelId="{CB7FA87E-A39A-4366-A82E-942C1438CFE1}" type="pres">
      <dgm:prSet presAssocID="{8D6727D8-256A-4119-B343-DEFD65E2AEA5}" presName="circleA" presStyleLbl="node1" presStyleIdx="2" presStyleCnt="9"/>
      <dgm:spPr/>
    </dgm:pt>
    <dgm:pt modelId="{9F4D659A-DFC3-4D77-B3B4-903BCD74B0CB}" type="pres">
      <dgm:prSet presAssocID="{8D6727D8-256A-4119-B343-DEFD65E2AEA5}" presName="spaceA" presStyleCnt="0"/>
      <dgm:spPr/>
    </dgm:pt>
    <dgm:pt modelId="{9293AB32-4965-448C-A217-0FBCBA470A47}" type="pres">
      <dgm:prSet presAssocID="{8E1EAA31-52F3-49CD-AAB9-14C74A27AB84}" presName="space" presStyleCnt="0"/>
      <dgm:spPr/>
    </dgm:pt>
    <dgm:pt modelId="{A2156BCA-DD4A-4C3B-A795-5A34297CEE04}" type="pres">
      <dgm:prSet presAssocID="{7F971686-4BD4-4021-8238-9423A89DF35F}" presName="compositeB" presStyleCnt="0"/>
      <dgm:spPr/>
    </dgm:pt>
    <dgm:pt modelId="{3D15CBE9-B1D2-405C-AEF1-3667F65FC8C6}" type="pres">
      <dgm:prSet presAssocID="{7F971686-4BD4-4021-8238-9423A89DF35F}" presName="textB" presStyleLbl="revTx" presStyleIdx="3" presStyleCnt="9" custScaleX="163126">
        <dgm:presLayoutVars>
          <dgm:bulletEnabled val="1"/>
        </dgm:presLayoutVars>
      </dgm:prSet>
      <dgm:spPr/>
    </dgm:pt>
    <dgm:pt modelId="{5EC08137-9FDF-4113-B807-BD882C30CDEE}" type="pres">
      <dgm:prSet presAssocID="{7F971686-4BD4-4021-8238-9423A89DF35F}" presName="circleB" presStyleLbl="node1" presStyleIdx="3" presStyleCnt="9"/>
      <dgm:spPr/>
    </dgm:pt>
    <dgm:pt modelId="{D84B5DEA-5CFD-48A3-88B0-47E9E79A983D}" type="pres">
      <dgm:prSet presAssocID="{7F971686-4BD4-4021-8238-9423A89DF35F}" presName="spaceB" presStyleCnt="0"/>
      <dgm:spPr/>
    </dgm:pt>
    <dgm:pt modelId="{C24E9E05-F9B1-4437-AF0F-10DA27FAB372}" type="pres">
      <dgm:prSet presAssocID="{EC55D6A9-ABD1-4C15-83DC-556C8A48DE93}" presName="space" presStyleCnt="0"/>
      <dgm:spPr/>
    </dgm:pt>
    <dgm:pt modelId="{AB567620-7166-458E-8F1D-D686A43751A2}" type="pres">
      <dgm:prSet presAssocID="{0806A68D-54D5-4444-BDC4-7644CEEC7182}" presName="compositeA" presStyleCnt="0"/>
      <dgm:spPr/>
    </dgm:pt>
    <dgm:pt modelId="{E9B59C23-26DB-41C4-9146-ACF73A4EF2AC}" type="pres">
      <dgm:prSet presAssocID="{0806A68D-54D5-4444-BDC4-7644CEEC7182}" presName="textA" presStyleLbl="revTx" presStyleIdx="4" presStyleCnt="9" custScaleX="136008">
        <dgm:presLayoutVars>
          <dgm:bulletEnabled val="1"/>
        </dgm:presLayoutVars>
      </dgm:prSet>
      <dgm:spPr/>
    </dgm:pt>
    <dgm:pt modelId="{1937D466-09A1-4397-BE6C-5B0D2F8416DE}" type="pres">
      <dgm:prSet presAssocID="{0806A68D-54D5-4444-BDC4-7644CEEC7182}" presName="circleA" presStyleLbl="node1" presStyleIdx="4" presStyleCnt="9"/>
      <dgm:spPr/>
    </dgm:pt>
    <dgm:pt modelId="{F3562904-7A97-482B-951C-575070F3CB36}" type="pres">
      <dgm:prSet presAssocID="{0806A68D-54D5-4444-BDC4-7644CEEC7182}" presName="spaceA" presStyleCnt="0"/>
      <dgm:spPr/>
    </dgm:pt>
    <dgm:pt modelId="{C4FA88A9-AF4B-45CB-B47A-776F41EEB1B8}" type="pres">
      <dgm:prSet presAssocID="{B3D449D1-4BEF-433E-AC30-D49574DC5464}" presName="space" presStyleCnt="0"/>
      <dgm:spPr/>
    </dgm:pt>
    <dgm:pt modelId="{66436B53-5794-4A82-B541-E5F81F1BD74D}" type="pres">
      <dgm:prSet presAssocID="{5BC0B48B-536B-4CA5-A41D-D3A3FD1780C7}" presName="compositeB" presStyleCnt="0"/>
      <dgm:spPr/>
    </dgm:pt>
    <dgm:pt modelId="{61630967-1B90-42EB-851C-0DF97ED9EB1C}" type="pres">
      <dgm:prSet presAssocID="{5BC0B48B-536B-4CA5-A41D-D3A3FD1780C7}" presName="textB" presStyleLbl="revTx" presStyleIdx="5" presStyleCnt="9" custScaleX="156188">
        <dgm:presLayoutVars>
          <dgm:bulletEnabled val="1"/>
        </dgm:presLayoutVars>
      </dgm:prSet>
      <dgm:spPr/>
    </dgm:pt>
    <dgm:pt modelId="{12F9912E-7431-4C0E-82DA-2F949134479D}" type="pres">
      <dgm:prSet presAssocID="{5BC0B48B-536B-4CA5-A41D-D3A3FD1780C7}" presName="circleB" presStyleLbl="node1" presStyleIdx="5" presStyleCnt="9"/>
      <dgm:spPr/>
    </dgm:pt>
    <dgm:pt modelId="{8BE65B5F-EAF5-4474-BBEF-E257DF6A5CBC}" type="pres">
      <dgm:prSet presAssocID="{5BC0B48B-536B-4CA5-A41D-D3A3FD1780C7}" presName="spaceB" presStyleCnt="0"/>
      <dgm:spPr/>
    </dgm:pt>
    <dgm:pt modelId="{8CDF30B6-6F2A-461A-8934-A9E9F009C2FF}" type="pres">
      <dgm:prSet presAssocID="{4A4727BE-C26A-4388-AC58-94540BAF0CAF}" presName="space" presStyleCnt="0"/>
      <dgm:spPr/>
    </dgm:pt>
    <dgm:pt modelId="{7971ECAA-9498-4EA4-BDA5-6E42CDF6771B}" type="pres">
      <dgm:prSet presAssocID="{7433FF50-DF37-4639-AA0A-A9E729C3400E}" presName="compositeA" presStyleCnt="0"/>
      <dgm:spPr/>
    </dgm:pt>
    <dgm:pt modelId="{2E8798DB-132B-4811-97B3-C9E3DEDDFE32}" type="pres">
      <dgm:prSet presAssocID="{7433FF50-DF37-4639-AA0A-A9E729C3400E}" presName="textA" presStyleLbl="revTx" presStyleIdx="6" presStyleCnt="9" custScaleX="134585">
        <dgm:presLayoutVars>
          <dgm:bulletEnabled val="1"/>
        </dgm:presLayoutVars>
      </dgm:prSet>
      <dgm:spPr/>
    </dgm:pt>
    <dgm:pt modelId="{10F1F0A6-8AAD-4973-9372-2AE5E1E111AA}" type="pres">
      <dgm:prSet presAssocID="{7433FF50-DF37-4639-AA0A-A9E729C3400E}" presName="circleA" presStyleLbl="node1" presStyleIdx="6" presStyleCnt="9"/>
      <dgm:spPr/>
    </dgm:pt>
    <dgm:pt modelId="{C2DCF8AB-F6D1-4F25-85D9-34DAF69BA296}" type="pres">
      <dgm:prSet presAssocID="{7433FF50-DF37-4639-AA0A-A9E729C3400E}" presName="spaceA" presStyleCnt="0"/>
      <dgm:spPr/>
    </dgm:pt>
    <dgm:pt modelId="{8D4E1C01-EF46-45DB-A826-B99A99A6915A}" type="pres">
      <dgm:prSet presAssocID="{0AEF50B6-2C5F-4CF7-A14B-BFD29025D1BB}" presName="space" presStyleCnt="0"/>
      <dgm:spPr/>
    </dgm:pt>
    <dgm:pt modelId="{041F3C1A-D994-400C-AF30-9435CE79CDAF}" type="pres">
      <dgm:prSet presAssocID="{B30ED8A7-DD04-4FB4-8E5D-49BE2C44ED63}" presName="compositeB" presStyleCnt="0"/>
      <dgm:spPr/>
    </dgm:pt>
    <dgm:pt modelId="{51D21AB8-245D-4580-A158-9F200C50B1A7}" type="pres">
      <dgm:prSet presAssocID="{B30ED8A7-DD04-4FB4-8E5D-49BE2C44ED63}" presName="textB" presStyleLbl="revTx" presStyleIdx="7" presStyleCnt="9" custScaleX="135724">
        <dgm:presLayoutVars>
          <dgm:bulletEnabled val="1"/>
        </dgm:presLayoutVars>
      </dgm:prSet>
      <dgm:spPr/>
    </dgm:pt>
    <dgm:pt modelId="{6802B803-6925-4D6C-AB32-835D16E3E2FE}" type="pres">
      <dgm:prSet presAssocID="{B30ED8A7-DD04-4FB4-8E5D-49BE2C44ED63}" presName="circleB" presStyleLbl="node1" presStyleIdx="7" presStyleCnt="9"/>
      <dgm:spPr/>
    </dgm:pt>
    <dgm:pt modelId="{59CCD827-EA9E-4EB5-B27A-04263E97EDD5}" type="pres">
      <dgm:prSet presAssocID="{B30ED8A7-DD04-4FB4-8E5D-49BE2C44ED63}" presName="spaceB" presStyleCnt="0"/>
      <dgm:spPr/>
    </dgm:pt>
    <dgm:pt modelId="{2EF21141-3133-492D-A1AF-B7E617AC2D93}" type="pres">
      <dgm:prSet presAssocID="{E0859F91-7EAE-4DED-851B-AFA0D912B5E8}" presName="space" presStyleCnt="0"/>
      <dgm:spPr/>
    </dgm:pt>
    <dgm:pt modelId="{72BD8C41-0118-48EE-ACEE-0A9F98EF2057}" type="pres">
      <dgm:prSet presAssocID="{99E06066-6543-485B-A5B0-F27E7C4D0CEE}" presName="compositeA" presStyleCnt="0"/>
      <dgm:spPr/>
    </dgm:pt>
    <dgm:pt modelId="{2913C42F-06DA-4E6B-9B2E-F8C05710073C}" type="pres">
      <dgm:prSet presAssocID="{99E06066-6543-485B-A5B0-F27E7C4D0CEE}" presName="textA" presStyleLbl="revTx" presStyleIdx="8" presStyleCnt="9" custScaleX="153363">
        <dgm:presLayoutVars>
          <dgm:bulletEnabled val="1"/>
        </dgm:presLayoutVars>
      </dgm:prSet>
      <dgm:spPr/>
    </dgm:pt>
    <dgm:pt modelId="{A0084542-6780-4637-8D9A-348B508EFC63}" type="pres">
      <dgm:prSet presAssocID="{99E06066-6543-485B-A5B0-F27E7C4D0CEE}" presName="circleA" presStyleLbl="node1" presStyleIdx="8" presStyleCnt="9"/>
      <dgm:spPr/>
    </dgm:pt>
    <dgm:pt modelId="{10079647-541F-455E-A223-0486C940BA68}" type="pres">
      <dgm:prSet presAssocID="{99E06066-6543-485B-A5B0-F27E7C4D0CEE}" presName="spaceA" presStyleCnt="0"/>
      <dgm:spPr/>
    </dgm:pt>
  </dgm:ptLst>
  <dgm:cxnLst>
    <dgm:cxn modelId="{4F05A21B-E11A-4C5C-9E9F-BDFC4ACA24A6}" srcId="{2F4F2EB7-AE88-4328-A869-1F3FB6209CF1}" destId="{92741047-6C2F-4332-B81C-79D2AD414FEA}" srcOrd="1" destOrd="0" parTransId="{950B75F2-73E3-417A-A2CF-9124830288F2}" sibTransId="{2A911808-8FCE-4E5C-9678-0F6CCFD13F9A}"/>
    <dgm:cxn modelId="{AD6A5736-1F40-426E-A855-58EAADB65886}" srcId="{2F4F2EB7-AE88-4328-A869-1F3FB6209CF1}" destId="{8D6727D8-256A-4119-B343-DEFD65E2AEA5}" srcOrd="2" destOrd="0" parTransId="{D29E38A9-6319-4B0F-9A09-66803DFD0371}" sibTransId="{8E1EAA31-52F3-49CD-AAB9-14C74A27AB84}"/>
    <dgm:cxn modelId="{B4DCF039-C561-4EE6-99F7-DA08BE0D68EE}" type="presOf" srcId="{2F4F2EB7-AE88-4328-A869-1F3FB6209CF1}" destId="{F84ABAB7-440A-4ABE-AA72-49BF0228394A}" srcOrd="0" destOrd="0" presId="urn:microsoft.com/office/officeart/2005/8/layout/hProcess11"/>
    <dgm:cxn modelId="{40827661-508A-4DAB-91B1-8BD70173EFD0}" type="presOf" srcId="{8D6727D8-256A-4119-B343-DEFD65E2AEA5}" destId="{1F41095F-3DF9-4209-9975-E4AEE83A420C}" srcOrd="0" destOrd="0" presId="urn:microsoft.com/office/officeart/2005/8/layout/hProcess11"/>
    <dgm:cxn modelId="{A61BDD41-BB68-463B-A0A1-D6557397475C}" type="presOf" srcId="{99E06066-6543-485B-A5B0-F27E7C4D0CEE}" destId="{2913C42F-06DA-4E6B-9B2E-F8C05710073C}" srcOrd="0" destOrd="0" presId="urn:microsoft.com/office/officeart/2005/8/layout/hProcess11"/>
    <dgm:cxn modelId="{A9AF3871-4FB5-492E-99C5-573BDFCD4A6A}" type="presOf" srcId="{7433FF50-DF37-4639-AA0A-A9E729C3400E}" destId="{2E8798DB-132B-4811-97B3-C9E3DEDDFE32}" srcOrd="0" destOrd="0" presId="urn:microsoft.com/office/officeart/2005/8/layout/hProcess11"/>
    <dgm:cxn modelId="{ED09E87C-BF5D-430B-B986-F96F06FB613F}" type="presOf" srcId="{0806A68D-54D5-4444-BDC4-7644CEEC7182}" destId="{E9B59C23-26DB-41C4-9146-ACF73A4EF2AC}" srcOrd="0" destOrd="0" presId="urn:microsoft.com/office/officeart/2005/8/layout/hProcess11"/>
    <dgm:cxn modelId="{54024C88-5539-4F7B-902E-77649D11C1A9}" type="presOf" srcId="{B30ED8A7-DD04-4FB4-8E5D-49BE2C44ED63}" destId="{51D21AB8-245D-4580-A158-9F200C50B1A7}" srcOrd="0" destOrd="0" presId="urn:microsoft.com/office/officeart/2005/8/layout/hProcess11"/>
    <dgm:cxn modelId="{E0B9748A-8131-481A-A294-4D92CB5F3092}" srcId="{2F4F2EB7-AE88-4328-A869-1F3FB6209CF1}" destId="{7F971686-4BD4-4021-8238-9423A89DF35F}" srcOrd="3" destOrd="0" parTransId="{5FF4A444-16EC-42E6-99A8-1FCB086906C8}" sibTransId="{EC55D6A9-ABD1-4C15-83DC-556C8A48DE93}"/>
    <dgm:cxn modelId="{35DDA89D-9355-4AC5-AD2C-024C699D3F87}" srcId="{2F4F2EB7-AE88-4328-A869-1F3FB6209CF1}" destId="{B30ED8A7-DD04-4FB4-8E5D-49BE2C44ED63}" srcOrd="7" destOrd="0" parTransId="{37529425-2A17-4A0B-8DC2-1C70D388CA7B}" sibTransId="{E0859F91-7EAE-4DED-851B-AFA0D912B5E8}"/>
    <dgm:cxn modelId="{F6DFB3AB-B0A2-4ADE-9F1F-302012509FE5}" type="presOf" srcId="{9CF30F15-D71A-47FF-8142-88BD92F5D82D}" destId="{DEF9EAE0-4E14-4DBD-8EBA-8ADCD63431D2}" srcOrd="0" destOrd="0" presId="urn:microsoft.com/office/officeart/2005/8/layout/hProcess11"/>
    <dgm:cxn modelId="{9B8FB4B4-2F5C-4F2D-82E0-6772094F436D}" type="presOf" srcId="{7F971686-4BD4-4021-8238-9423A89DF35F}" destId="{3D15CBE9-B1D2-405C-AEF1-3667F65FC8C6}" srcOrd="0" destOrd="0" presId="urn:microsoft.com/office/officeart/2005/8/layout/hProcess11"/>
    <dgm:cxn modelId="{77BCE4B6-2AD0-44A4-9692-791F803A5AF7}" srcId="{2F4F2EB7-AE88-4328-A869-1F3FB6209CF1}" destId="{99E06066-6543-485B-A5B0-F27E7C4D0CEE}" srcOrd="8" destOrd="0" parTransId="{07CE7EDD-A525-46BD-8916-86A7DE50ACDB}" sibTransId="{1EB3CDCF-C8CE-459B-981C-DD1CFBB80743}"/>
    <dgm:cxn modelId="{8C21A2C1-ED90-4E55-89C3-557A64E80B0F}" srcId="{2F4F2EB7-AE88-4328-A869-1F3FB6209CF1}" destId="{0806A68D-54D5-4444-BDC4-7644CEEC7182}" srcOrd="4" destOrd="0" parTransId="{B78A82E1-6B25-484E-83D8-746049D00D40}" sibTransId="{B3D449D1-4BEF-433E-AC30-D49574DC5464}"/>
    <dgm:cxn modelId="{946AC2D1-9009-48DC-B4E0-8A409A4AA143}" type="presOf" srcId="{5BC0B48B-536B-4CA5-A41D-D3A3FD1780C7}" destId="{61630967-1B90-42EB-851C-0DF97ED9EB1C}" srcOrd="0" destOrd="0" presId="urn:microsoft.com/office/officeart/2005/8/layout/hProcess11"/>
    <dgm:cxn modelId="{1768AFD3-7855-459A-AC83-6BCB7AE19D51}" type="presOf" srcId="{92741047-6C2F-4332-B81C-79D2AD414FEA}" destId="{B0A310C2-13DA-462E-8512-84B9D1536D2C}" srcOrd="0" destOrd="0" presId="urn:microsoft.com/office/officeart/2005/8/layout/hProcess11"/>
    <dgm:cxn modelId="{97E27CD7-FDFE-473C-8378-ED0B2A6A2BC0}" srcId="{2F4F2EB7-AE88-4328-A869-1F3FB6209CF1}" destId="{9CF30F15-D71A-47FF-8142-88BD92F5D82D}" srcOrd="0" destOrd="0" parTransId="{276835ED-1AEB-4637-9DA3-19F432BCC883}" sibTransId="{66680401-467D-4819-A37C-F66442518252}"/>
    <dgm:cxn modelId="{82AF0EF0-3115-4A3D-B1DB-893F9A768CBC}" srcId="{2F4F2EB7-AE88-4328-A869-1F3FB6209CF1}" destId="{7433FF50-DF37-4639-AA0A-A9E729C3400E}" srcOrd="6" destOrd="0" parTransId="{0B6805E9-1EE5-4D90-B162-AA7FBADBF10E}" sibTransId="{0AEF50B6-2C5F-4CF7-A14B-BFD29025D1BB}"/>
    <dgm:cxn modelId="{04B61FF5-0877-4C93-997A-940C9B76C1F7}" srcId="{2F4F2EB7-AE88-4328-A869-1F3FB6209CF1}" destId="{5BC0B48B-536B-4CA5-A41D-D3A3FD1780C7}" srcOrd="5" destOrd="0" parTransId="{62809364-FDD6-4BB9-8FE6-A387581F4414}" sibTransId="{4A4727BE-C26A-4388-AC58-94540BAF0CAF}"/>
    <dgm:cxn modelId="{CCCF65CF-6E16-497F-8E3F-4DEA198369F4}" type="presParOf" srcId="{F84ABAB7-440A-4ABE-AA72-49BF0228394A}" destId="{CB417F86-0632-4416-998F-B54658F0E42E}" srcOrd="0" destOrd="0" presId="urn:microsoft.com/office/officeart/2005/8/layout/hProcess11"/>
    <dgm:cxn modelId="{B6D4D98F-9DE2-4DCF-AF02-2202126B2910}" type="presParOf" srcId="{F84ABAB7-440A-4ABE-AA72-49BF0228394A}" destId="{6C376604-4EE5-4EB2-915F-F2AA4DBE4CFD}" srcOrd="1" destOrd="0" presId="urn:microsoft.com/office/officeart/2005/8/layout/hProcess11"/>
    <dgm:cxn modelId="{F401B29A-7F39-42C2-A0C8-A6BB5AE62BEB}" type="presParOf" srcId="{6C376604-4EE5-4EB2-915F-F2AA4DBE4CFD}" destId="{069B93FE-D342-4F0C-B791-B62579BEB0C6}" srcOrd="0" destOrd="0" presId="urn:microsoft.com/office/officeart/2005/8/layout/hProcess11"/>
    <dgm:cxn modelId="{AEFE20A6-7B33-4547-A7B8-B841EB5899FA}" type="presParOf" srcId="{069B93FE-D342-4F0C-B791-B62579BEB0C6}" destId="{DEF9EAE0-4E14-4DBD-8EBA-8ADCD63431D2}" srcOrd="0" destOrd="0" presId="urn:microsoft.com/office/officeart/2005/8/layout/hProcess11"/>
    <dgm:cxn modelId="{4D9B120E-72F5-47A1-BEE3-3E6C7EB6D9C1}" type="presParOf" srcId="{069B93FE-D342-4F0C-B791-B62579BEB0C6}" destId="{A56C68EF-8ADB-44AA-A30A-BCC50A11ADFF}" srcOrd="1" destOrd="0" presId="urn:microsoft.com/office/officeart/2005/8/layout/hProcess11"/>
    <dgm:cxn modelId="{6E10E6C4-00B7-4F24-B877-62DBA6140AAF}" type="presParOf" srcId="{069B93FE-D342-4F0C-B791-B62579BEB0C6}" destId="{6F5E7096-7707-431F-A504-EEB1D2EFB890}" srcOrd="2" destOrd="0" presId="urn:microsoft.com/office/officeart/2005/8/layout/hProcess11"/>
    <dgm:cxn modelId="{F97AC771-64EA-4822-8E7C-B87F6C929339}" type="presParOf" srcId="{6C376604-4EE5-4EB2-915F-F2AA4DBE4CFD}" destId="{88B08673-A196-4DA1-BA15-DB33FC293EC6}" srcOrd="1" destOrd="0" presId="urn:microsoft.com/office/officeart/2005/8/layout/hProcess11"/>
    <dgm:cxn modelId="{D163BFA1-CD17-4FD9-ADEE-8CF8200A1C93}" type="presParOf" srcId="{6C376604-4EE5-4EB2-915F-F2AA4DBE4CFD}" destId="{CA03E344-FB33-402A-930D-994EB4996AA7}" srcOrd="2" destOrd="0" presId="urn:microsoft.com/office/officeart/2005/8/layout/hProcess11"/>
    <dgm:cxn modelId="{BB15E02A-87F8-414B-AE0E-0A9176EB72DF}" type="presParOf" srcId="{CA03E344-FB33-402A-930D-994EB4996AA7}" destId="{B0A310C2-13DA-462E-8512-84B9D1536D2C}" srcOrd="0" destOrd="0" presId="urn:microsoft.com/office/officeart/2005/8/layout/hProcess11"/>
    <dgm:cxn modelId="{C98BE2ED-B07C-487E-9C94-AECE7823FD37}" type="presParOf" srcId="{CA03E344-FB33-402A-930D-994EB4996AA7}" destId="{B9EBB062-5671-4B13-A583-B4829C050061}" srcOrd="1" destOrd="0" presId="urn:microsoft.com/office/officeart/2005/8/layout/hProcess11"/>
    <dgm:cxn modelId="{9B8BF9E4-1AC7-434D-997C-6F7FE78894CA}" type="presParOf" srcId="{CA03E344-FB33-402A-930D-994EB4996AA7}" destId="{775C5686-ED37-4E52-A552-6FC66C50BEA5}" srcOrd="2" destOrd="0" presId="urn:microsoft.com/office/officeart/2005/8/layout/hProcess11"/>
    <dgm:cxn modelId="{23250D2A-3911-40D4-9C05-5CBF3487D379}" type="presParOf" srcId="{6C376604-4EE5-4EB2-915F-F2AA4DBE4CFD}" destId="{6D4E1414-D8F0-4A8F-9B54-EC27FAA837E1}" srcOrd="3" destOrd="0" presId="urn:microsoft.com/office/officeart/2005/8/layout/hProcess11"/>
    <dgm:cxn modelId="{07EC537E-1E20-4AFA-B865-DA5355E4EA87}" type="presParOf" srcId="{6C376604-4EE5-4EB2-915F-F2AA4DBE4CFD}" destId="{ECB07832-6E9C-40A8-8294-49F8248D97F7}" srcOrd="4" destOrd="0" presId="urn:microsoft.com/office/officeart/2005/8/layout/hProcess11"/>
    <dgm:cxn modelId="{7DCAEE1C-B99C-4AA6-97F4-3D987C89F52B}" type="presParOf" srcId="{ECB07832-6E9C-40A8-8294-49F8248D97F7}" destId="{1F41095F-3DF9-4209-9975-E4AEE83A420C}" srcOrd="0" destOrd="0" presId="urn:microsoft.com/office/officeart/2005/8/layout/hProcess11"/>
    <dgm:cxn modelId="{EED7D7E9-0FF6-4F02-B911-F7D16ABD7F7D}" type="presParOf" srcId="{ECB07832-6E9C-40A8-8294-49F8248D97F7}" destId="{CB7FA87E-A39A-4366-A82E-942C1438CFE1}" srcOrd="1" destOrd="0" presId="urn:microsoft.com/office/officeart/2005/8/layout/hProcess11"/>
    <dgm:cxn modelId="{0D75DCE1-FBE8-497C-927C-7E990FB5B620}" type="presParOf" srcId="{ECB07832-6E9C-40A8-8294-49F8248D97F7}" destId="{9F4D659A-DFC3-4D77-B3B4-903BCD74B0CB}" srcOrd="2" destOrd="0" presId="urn:microsoft.com/office/officeart/2005/8/layout/hProcess11"/>
    <dgm:cxn modelId="{4D8F9D0A-3796-4121-B7B1-C7AD68C3C8B6}" type="presParOf" srcId="{6C376604-4EE5-4EB2-915F-F2AA4DBE4CFD}" destId="{9293AB32-4965-448C-A217-0FBCBA470A47}" srcOrd="5" destOrd="0" presId="urn:microsoft.com/office/officeart/2005/8/layout/hProcess11"/>
    <dgm:cxn modelId="{87AB6C2A-62D6-4C68-A152-197C4E35EAA0}" type="presParOf" srcId="{6C376604-4EE5-4EB2-915F-F2AA4DBE4CFD}" destId="{A2156BCA-DD4A-4C3B-A795-5A34297CEE04}" srcOrd="6" destOrd="0" presId="urn:microsoft.com/office/officeart/2005/8/layout/hProcess11"/>
    <dgm:cxn modelId="{BE405978-8028-42E9-9EE1-6D9594BFA7D9}" type="presParOf" srcId="{A2156BCA-DD4A-4C3B-A795-5A34297CEE04}" destId="{3D15CBE9-B1D2-405C-AEF1-3667F65FC8C6}" srcOrd="0" destOrd="0" presId="urn:microsoft.com/office/officeart/2005/8/layout/hProcess11"/>
    <dgm:cxn modelId="{57D3A915-CD36-4178-AB6F-7E3B8D656B29}" type="presParOf" srcId="{A2156BCA-DD4A-4C3B-A795-5A34297CEE04}" destId="{5EC08137-9FDF-4113-B807-BD882C30CDEE}" srcOrd="1" destOrd="0" presId="urn:microsoft.com/office/officeart/2005/8/layout/hProcess11"/>
    <dgm:cxn modelId="{B46C06DB-3F3A-4338-9046-7CECD29429DE}" type="presParOf" srcId="{A2156BCA-DD4A-4C3B-A795-5A34297CEE04}" destId="{D84B5DEA-5CFD-48A3-88B0-47E9E79A983D}" srcOrd="2" destOrd="0" presId="urn:microsoft.com/office/officeart/2005/8/layout/hProcess11"/>
    <dgm:cxn modelId="{3C6A3FA3-9AC3-437E-AA46-C831A6BBF1DE}" type="presParOf" srcId="{6C376604-4EE5-4EB2-915F-F2AA4DBE4CFD}" destId="{C24E9E05-F9B1-4437-AF0F-10DA27FAB372}" srcOrd="7" destOrd="0" presId="urn:microsoft.com/office/officeart/2005/8/layout/hProcess11"/>
    <dgm:cxn modelId="{FF42D14C-5B49-4775-A2DF-9D9CC378F6D5}" type="presParOf" srcId="{6C376604-4EE5-4EB2-915F-F2AA4DBE4CFD}" destId="{AB567620-7166-458E-8F1D-D686A43751A2}" srcOrd="8" destOrd="0" presId="urn:microsoft.com/office/officeart/2005/8/layout/hProcess11"/>
    <dgm:cxn modelId="{64816F4F-302E-4674-A1B6-AD1A9247E35A}" type="presParOf" srcId="{AB567620-7166-458E-8F1D-D686A43751A2}" destId="{E9B59C23-26DB-41C4-9146-ACF73A4EF2AC}" srcOrd="0" destOrd="0" presId="urn:microsoft.com/office/officeart/2005/8/layout/hProcess11"/>
    <dgm:cxn modelId="{6BB00866-8C5A-44B5-9189-93B1B641B034}" type="presParOf" srcId="{AB567620-7166-458E-8F1D-D686A43751A2}" destId="{1937D466-09A1-4397-BE6C-5B0D2F8416DE}" srcOrd="1" destOrd="0" presId="urn:microsoft.com/office/officeart/2005/8/layout/hProcess11"/>
    <dgm:cxn modelId="{9AC3E88E-60C4-4B76-B828-DBC9D4552B37}" type="presParOf" srcId="{AB567620-7166-458E-8F1D-D686A43751A2}" destId="{F3562904-7A97-482B-951C-575070F3CB36}" srcOrd="2" destOrd="0" presId="urn:microsoft.com/office/officeart/2005/8/layout/hProcess11"/>
    <dgm:cxn modelId="{9BFFF196-2BFA-4407-9DA6-8D156FF39138}" type="presParOf" srcId="{6C376604-4EE5-4EB2-915F-F2AA4DBE4CFD}" destId="{C4FA88A9-AF4B-45CB-B47A-776F41EEB1B8}" srcOrd="9" destOrd="0" presId="urn:microsoft.com/office/officeart/2005/8/layout/hProcess11"/>
    <dgm:cxn modelId="{5813FB96-2A66-4B9A-91C0-62B382E580F4}" type="presParOf" srcId="{6C376604-4EE5-4EB2-915F-F2AA4DBE4CFD}" destId="{66436B53-5794-4A82-B541-E5F81F1BD74D}" srcOrd="10" destOrd="0" presId="urn:microsoft.com/office/officeart/2005/8/layout/hProcess11"/>
    <dgm:cxn modelId="{BB5745A6-7E3A-41B1-990A-D88A183B01EB}" type="presParOf" srcId="{66436B53-5794-4A82-B541-E5F81F1BD74D}" destId="{61630967-1B90-42EB-851C-0DF97ED9EB1C}" srcOrd="0" destOrd="0" presId="urn:microsoft.com/office/officeart/2005/8/layout/hProcess11"/>
    <dgm:cxn modelId="{4C90FB0B-B23A-4E1B-822B-6244B48B3187}" type="presParOf" srcId="{66436B53-5794-4A82-B541-E5F81F1BD74D}" destId="{12F9912E-7431-4C0E-82DA-2F949134479D}" srcOrd="1" destOrd="0" presId="urn:microsoft.com/office/officeart/2005/8/layout/hProcess11"/>
    <dgm:cxn modelId="{E81FCA24-37CE-4700-83EE-DFF3E144846A}" type="presParOf" srcId="{66436B53-5794-4A82-B541-E5F81F1BD74D}" destId="{8BE65B5F-EAF5-4474-BBEF-E257DF6A5CBC}" srcOrd="2" destOrd="0" presId="urn:microsoft.com/office/officeart/2005/8/layout/hProcess11"/>
    <dgm:cxn modelId="{EF2EDFC4-07CD-413D-88D6-537BDA473848}" type="presParOf" srcId="{6C376604-4EE5-4EB2-915F-F2AA4DBE4CFD}" destId="{8CDF30B6-6F2A-461A-8934-A9E9F009C2FF}" srcOrd="11" destOrd="0" presId="urn:microsoft.com/office/officeart/2005/8/layout/hProcess11"/>
    <dgm:cxn modelId="{D9CCE418-9ACB-4F38-990D-A64353A8CFD6}" type="presParOf" srcId="{6C376604-4EE5-4EB2-915F-F2AA4DBE4CFD}" destId="{7971ECAA-9498-4EA4-BDA5-6E42CDF6771B}" srcOrd="12" destOrd="0" presId="urn:microsoft.com/office/officeart/2005/8/layout/hProcess11"/>
    <dgm:cxn modelId="{E3D00FA4-BC20-41FD-B38A-5A57C0851FA5}" type="presParOf" srcId="{7971ECAA-9498-4EA4-BDA5-6E42CDF6771B}" destId="{2E8798DB-132B-4811-97B3-C9E3DEDDFE32}" srcOrd="0" destOrd="0" presId="urn:microsoft.com/office/officeart/2005/8/layout/hProcess11"/>
    <dgm:cxn modelId="{A099F8F7-D9C6-452A-B053-66ED16312524}" type="presParOf" srcId="{7971ECAA-9498-4EA4-BDA5-6E42CDF6771B}" destId="{10F1F0A6-8AAD-4973-9372-2AE5E1E111AA}" srcOrd="1" destOrd="0" presId="urn:microsoft.com/office/officeart/2005/8/layout/hProcess11"/>
    <dgm:cxn modelId="{AA93D139-91A1-4EFD-BC36-6DEBA5A251A8}" type="presParOf" srcId="{7971ECAA-9498-4EA4-BDA5-6E42CDF6771B}" destId="{C2DCF8AB-F6D1-4F25-85D9-34DAF69BA296}" srcOrd="2" destOrd="0" presId="urn:microsoft.com/office/officeart/2005/8/layout/hProcess11"/>
    <dgm:cxn modelId="{66CD0B77-1DBA-46B0-AD40-8F0918572D12}" type="presParOf" srcId="{6C376604-4EE5-4EB2-915F-F2AA4DBE4CFD}" destId="{8D4E1C01-EF46-45DB-A826-B99A99A6915A}" srcOrd="13" destOrd="0" presId="urn:microsoft.com/office/officeart/2005/8/layout/hProcess11"/>
    <dgm:cxn modelId="{D3C46E63-45A1-4DA6-9F04-ED2F2B30D35C}" type="presParOf" srcId="{6C376604-4EE5-4EB2-915F-F2AA4DBE4CFD}" destId="{041F3C1A-D994-400C-AF30-9435CE79CDAF}" srcOrd="14" destOrd="0" presId="urn:microsoft.com/office/officeart/2005/8/layout/hProcess11"/>
    <dgm:cxn modelId="{11610B7A-7269-4848-BC82-B27FC78C81C5}" type="presParOf" srcId="{041F3C1A-D994-400C-AF30-9435CE79CDAF}" destId="{51D21AB8-245D-4580-A158-9F200C50B1A7}" srcOrd="0" destOrd="0" presId="urn:microsoft.com/office/officeart/2005/8/layout/hProcess11"/>
    <dgm:cxn modelId="{265D23C5-D422-4A22-99DB-58964BBF03D0}" type="presParOf" srcId="{041F3C1A-D994-400C-AF30-9435CE79CDAF}" destId="{6802B803-6925-4D6C-AB32-835D16E3E2FE}" srcOrd="1" destOrd="0" presId="urn:microsoft.com/office/officeart/2005/8/layout/hProcess11"/>
    <dgm:cxn modelId="{7DBBA005-DF75-4089-BC0D-C53FE985ED5B}" type="presParOf" srcId="{041F3C1A-D994-400C-AF30-9435CE79CDAF}" destId="{59CCD827-EA9E-4EB5-B27A-04263E97EDD5}" srcOrd="2" destOrd="0" presId="urn:microsoft.com/office/officeart/2005/8/layout/hProcess11"/>
    <dgm:cxn modelId="{0CD8F149-988A-4288-88A8-B1AA24F8EBF4}" type="presParOf" srcId="{6C376604-4EE5-4EB2-915F-F2AA4DBE4CFD}" destId="{2EF21141-3133-492D-A1AF-B7E617AC2D93}" srcOrd="15" destOrd="0" presId="urn:microsoft.com/office/officeart/2005/8/layout/hProcess11"/>
    <dgm:cxn modelId="{9ADD922F-E9D5-41EE-8B32-D06123AFCF45}" type="presParOf" srcId="{6C376604-4EE5-4EB2-915F-F2AA4DBE4CFD}" destId="{72BD8C41-0118-48EE-ACEE-0A9F98EF2057}" srcOrd="16" destOrd="0" presId="urn:microsoft.com/office/officeart/2005/8/layout/hProcess11"/>
    <dgm:cxn modelId="{F79FDE3D-340C-4832-8F2D-15A8F234B006}" type="presParOf" srcId="{72BD8C41-0118-48EE-ACEE-0A9F98EF2057}" destId="{2913C42F-06DA-4E6B-9B2E-F8C05710073C}" srcOrd="0" destOrd="0" presId="urn:microsoft.com/office/officeart/2005/8/layout/hProcess11"/>
    <dgm:cxn modelId="{CF86A2B7-2C7F-416C-8341-D6EDE0D699C5}" type="presParOf" srcId="{72BD8C41-0118-48EE-ACEE-0A9F98EF2057}" destId="{A0084542-6780-4637-8D9A-348B508EFC63}" srcOrd="1" destOrd="0" presId="urn:microsoft.com/office/officeart/2005/8/layout/hProcess11"/>
    <dgm:cxn modelId="{56C3956D-F311-40A5-86B0-A6440030B091}" type="presParOf" srcId="{72BD8C41-0118-48EE-ACEE-0A9F98EF2057}" destId="{10079647-541F-455E-A223-0486C940BA6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17F86-0632-4416-998F-B54658F0E42E}">
      <dsp:nvSpPr>
        <dsp:cNvPr id="0" name=""/>
        <dsp:cNvSpPr/>
      </dsp:nvSpPr>
      <dsp:spPr>
        <a:xfrm>
          <a:off x="0" y="1671105"/>
          <a:ext cx="13335000" cy="2228141"/>
        </a:xfrm>
        <a:prstGeom prst="notched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F9EAE0-4E14-4DBD-8EBA-8ADCD63431D2}">
      <dsp:nvSpPr>
        <dsp:cNvPr id="0" name=""/>
        <dsp:cNvSpPr/>
      </dsp:nvSpPr>
      <dsp:spPr>
        <a:xfrm>
          <a:off x="3879" y="0"/>
          <a:ext cx="1193883" cy="2228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Resilience Workshop</a:t>
          </a:r>
          <a:endParaRPr lang="el-GR" sz="1600" b="0" kern="1200" dirty="0"/>
        </a:p>
      </dsp:txBody>
      <dsp:txXfrm>
        <a:off x="3879" y="0"/>
        <a:ext cx="1193883" cy="2228141"/>
      </dsp:txXfrm>
    </dsp:sp>
    <dsp:sp modelId="{A56C68EF-8ADB-44AA-A30A-BCC50A11ADFF}">
      <dsp:nvSpPr>
        <dsp:cNvPr id="0" name=""/>
        <dsp:cNvSpPr/>
      </dsp:nvSpPr>
      <dsp:spPr>
        <a:xfrm>
          <a:off x="322303" y="2506658"/>
          <a:ext cx="557035" cy="55703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A310C2-13DA-462E-8512-84B9D1536D2C}">
      <dsp:nvSpPr>
        <dsp:cNvPr id="0" name=""/>
        <dsp:cNvSpPr/>
      </dsp:nvSpPr>
      <dsp:spPr>
        <a:xfrm>
          <a:off x="1241421" y="3342211"/>
          <a:ext cx="1390553" cy="2228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Emotional Intelligence</a:t>
          </a:r>
          <a:r>
            <a:rPr lang="el-GR" sz="1600" kern="1200" dirty="0"/>
            <a:t> </a:t>
          </a:r>
          <a:r>
            <a:rPr lang="en-US" sz="1600" kern="1200" dirty="0"/>
            <a:t>Wheel Emotions </a:t>
          </a:r>
          <a:endParaRPr lang="el-GR" sz="1600" kern="1200" dirty="0"/>
        </a:p>
      </dsp:txBody>
      <dsp:txXfrm>
        <a:off x="1241421" y="3342211"/>
        <a:ext cx="1390553" cy="2228141"/>
      </dsp:txXfrm>
    </dsp:sp>
    <dsp:sp modelId="{B9EBB062-5671-4B13-A583-B4829C050061}">
      <dsp:nvSpPr>
        <dsp:cNvPr id="0" name=""/>
        <dsp:cNvSpPr/>
      </dsp:nvSpPr>
      <dsp:spPr>
        <a:xfrm>
          <a:off x="1658180" y="2506658"/>
          <a:ext cx="557035" cy="557035"/>
        </a:xfrm>
        <a:prstGeom prst="ellipse">
          <a:avLst/>
        </a:prstGeom>
        <a:solidFill>
          <a:schemeClr val="accent3">
            <a:hueOff val="1406283"/>
            <a:satOff val="-2110"/>
            <a:lumOff val="-3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F41095F-3DF9-4209-9975-E4AEE83A420C}">
      <dsp:nvSpPr>
        <dsp:cNvPr id="0" name=""/>
        <dsp:cNvSpPr/>
      </dsp:nvSpPr>
      <dsp:spPr>
        <a:xfrm>
          <a:off x="2675632" y="0"/>
          <a:ext cx="1385052" cy="2228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Stress management</a:t>
          </a:r>
          <a:endParaRPr lang="el-GR" sz="1600" b="0" kern="1200" dirty="0"/>
        </a:p>
      </dsp:txBody>
      <dsp:txXfrm>
        <a:off x="2675632" y="0"/>
        <a:ext cx="1385052" cy="2228141"/>
      </dsp:txXfrm>
    </dsp:sp>
    <dsp:sp modelId="{CB7FA87E-A39A-4366-A82E-942C1438CFE1}">
      <dsp:nvSpPr>
        <dsp:cNvPr id="0" name=""/>
        <dsp:cNvSpPr/>
      </dsp:nvSpPr>
      <dsp:spPr>
        <a:xfrm>
          <a:off x="3089640" y="2506658"/>
          <a:ext cx="557035" cy="557035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D15CBE9-B1D2-405C-AEF1-3667F65FC8C6}">
      <dsp:nvSpPr>
        <dsp:cNvPr id="0" name=""/>
        <dsp:cNvSpPr/>
      </dsp:nvSpPr>
      <dsp:spPr>
        <a:xfrm>
          <a:off x="4104342" y="3342211"/>
          <a:ext cx="1424344" cy="2228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Time management</a:t>
          </a:r>
          <a:endParaRPr lang="el-GR" sz="1600" b="0" kern="1200" dirty="0"/>
        </a:p>
      </dsp:txBody>
      <dsp:txXfrm>
        <a:off x="4104342" y="3342211"/>
        <a:ext cx="1424344" cy="2228141"/>
      </dsp:txXfrm>
    </dsp:sp>
    <dsp:sp modelId="{5EC08137-9FDF-4113-B807-BD882C30CDEE}">
      <dsp:nvSpPr>
        <dsp:cNvPr id="0" name=""/>
        <dsp:cNvSpPr/>
      </dsp:nvSpPr>
      <dsp:spPr>
        <a:xfrm>
          <a:off x="4537997" y="2506658"/>
          <a:ext cx="557035" cy="557035"/>
        </a:xfrm>
        <a:prstGeom prst="ellipse">
          <a:avLst/>
        </a:prstGeom>
        <a:solidFill>
          <a:schemeClr val="accent3">
            <a:hueOff val="4218849"/>
            <a:satOff val="-6330"/>
            <a:lumOff val="-102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9B59C23-26DB-41C4-9146-ACF73A4EF2AC}">
      <dsp:nvSpPr>
        <dsp:cNvPr id="0" name=""/>
        <dsp:cNvSpPr/>
      </dsp:nvSpPr>
      <dsp:spPr>
        <a:xfrm>
          <a:off x="5572344" y="0"/>
          <a:ext cx="1187562" cy="2228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Leadership </a:t>
          </a:r>
          <a:endParaRPr lang="el-GR" sz="1600" b="0" kern="1200" dirty="0"/>
        </a:p>
      </dsp:txBody>
      <dsp:txXfrm>
        <a:off x="5572344" y="0"/>
        <a:ext cx="1187562" cy="2228141"/>
      </dsp:txXfrm>
    </dsp:sp>
    <dsp:sp modelId="{1937D466-09A1-4397-BE6C-5B0D2F8416DE}">
      <dsp:nvSpPr>
        <dsp:cNvPr id="0" name=""/>
        <dsp:cNvSpPr/>
      </dsp:nvSpPr>
      <dsp:spPr>
        <a:xfrm>
          <a:off x="5887608" y="2506658"/>
          <a:ext cx="557035" cy="557035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1630967-1B90-42EB-851C-0DF97ED9EB1C}">
      <dsp:nvSpPr>
        <dsp:cNvPr id="0" name=""/>
        <dsp:cNvSpPr/>
      </dsp:nvSpPr>
      <dsp:spPr>
        <a:xfrm>
          <a:off x="6803564" y="3342211"/>
          <a:ext cx="1363764" cy="2228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Presentation skills, </a:t>
          </a:r>
          <a:r>
            <a:rPr lang="el-GR" sz="1600" kern="1200" dirty="0"/>
            <a:t>επικοινωνία, πειθώ</a:t>
          </a:r>
        </a:p>
      </dsp:txBody>
      <dsp:txXfrm>
        <a:off x="6803564" y="3342211"/>
        <a:ext cx="1363764" cy="2228141"/>
      </dsp:txXfrm>
    </dsp:sp>
    <dsp:sp modelId="{12F9912E-7431-4C0E-82DA-2F949134479D}">
      <dsp:nvSpPr>
        <dsp:cNvPr id="0" name=""/>
        <dsp:cNvSpPr/>
      </dsp:nvSpPr>
      <dsp:spPr>
        <a:xfrm>
          <a:off x="7206929" y="2506658"/>
          <a:ext cx="557035" cy="557035"/>
        </a:xfrm>
        <a:prstGeom prst="ellipse">
          <a:avLst/>
        </a:prstGeom>
        <a:solidFill>
          <a:schemeClr val="accent3">
            <a:hueOff val="7031415"/>
            <a:satOff val="-10550"/>
            <a:lumOff val="-171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E8798DB-132B-4811-97B3-C9E3DEDDFE32}">
      <dsp:nvSpPr>
        <dsp:cNvPr id="0" name=""/>
        <dsp:cNvSpPr/>
      </dsp:nvSpPr>
      <dsp:spPr>
        <a:xfrm>
          <a:off x="8210987" y="0"/>
          <a:ext cx="1175137" cy="2228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Personal Branding </a:t>
          </a:r>
          <a:endParaRPr lang="el-GR" sz="1600" kern="1200" dirty="0"/>
        </a:p>
      </dsp:txBody>
      <dsp:txXfrm>
        <a:off x="8210987" y="0"/>
        <a:ext cx="1175137" cy="2228141"/>
      </dsp:txXfrm>
    </dsp:sp>
    <dsp:sp modelId="{10F1F0A6-8AAD-4973-9372-2AE5E1E111AA}">
      <dsp:nvSpPr>
        <dsp:cNvPr id="0" name=""/>
        <dsp:cNvSpPr/>
      </dsp:nvSpPr>
      <dsp:spPr>
        <a:xfrm>
          <a:off x="8520038" y="2506658"/>
          <a:ext cx="557035" cy="557035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D21AB8-245D-4580-A158-9F200C50B1A7}">
      <dsp:nvSpPr>
        <dsp:cNvPr id="0" name=""/>
        <dsp:cNvSpPr/>
      </dsp:nvSpPr>
      <dsp:spPr>
        <a:xfrm>
          <a:off x="9429782" y="3342211"/>
          <a:ext cx="1185082" cy="2228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Diversity and Inclusion</a:t>
          </a:r>
          <a:endParaRPr lang="el-GR" sz="1900" kern="1200" dirty="0"/>
        </a:p>
      </dsp:txBody>
      <dsp:txXfrm>
        <a:off x="9429782" y="3342211"/>
        <a:ext cx="1185082" cy="2228141"/>
      </dsp:txXfrm>
    </dsp:sp>
    <dsp:sp modelId="{6802B803-6925-4D6C-AB32-835D16E3E2FE}">
      <dsp:nvSpPr>
        <dsp:cNvPr id="0" name=""/>
        <dsp:cNvSpPr/>
      </dsp:nvSpPr>
      <dsp:spPr>
        <a:xfrm>
          <a:off x="9743805" y="2506658"/>
          <a:ext cx="557035" cy="557035"/>
        </a:xfrm>
        <a:prstGeom prst="ellipse">
          <a:avLst/>
        </a:prstGeom>
        <a:solidFill>
          <a:schemeClr val="accent3">
            <a:hueOff val="9843981"/>
            <a:satOff val="-14770"/>
            <a:lumOff val="-240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913C42F-06DA-4E6B-9B2E-F8C05710073C}">
      <dsp:nvSpPr>
        <dsp:cNvPr id="0" name=""/>
        <dsp:cNvSpPr/>
      </dsp:nvSpPr>
      <dsp:spPr>
        <a:xfrm>
          <a:off x="10658522" y="0"/>
          <a:ext cx="1339098" cy="2228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Change management </a:t>
          </a:r>
          <a:endParaRPr lang="el-GR" sz="1600" kern="1200" dirty="0"/>
        </a:p>
      </dsp:txBody>
      <dsp:txXfrm>
        <a:off x="10658522" y="0"/>
        <a:ext cx="1339098" cy="2228141"/>
      </dsp:txXfrm>
    </dsp:sp>
    <dsp:sp modelId="{A0084542-6780-4637-8D9A-348B508EFC63}">
      <dsp:nvSpPr>
        <dsp:cNvPr id="0" name=""/>
        <dsp:cNvSpPr/>
      </dsp:nvSpPr>
      <dsp:spPr>
        <a:xfrm>
          <a:off x="11049553" y="2506658"/>
          <a:ext cx="557035" cy="5570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9FACC-4F73-4867-B1C5-DCBD418AA76B}" type="datetimeFigureOut">
              <a:rPr lang="el-GR" smtClean="0"/>
              <a:t>24/4/2025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76428-7699-4D86-9B7F-14069F658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897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sv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318373" y="651252"/>
            <a:ext cx="4987726" cy="418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</a:pPr>
            <a:r>
              <a:rPr lang="en-US" sz="2600" spc="-65" dirty="0">
                <a:solidFill>
                  <a:srgbClr val="202021"/>
                </a:solidFill>
                <a:latin typeface="Be Vietnam"/>
                <a:ea typeface="Be Vietnam"/>
                <a:cs typeface="Be Vietnam"/>
                <a:sym typeface="Be Vietnam"/>
              </a:rPr>
              <a:t>Lia </a:t>
            </a:r>
            <a:r>
              <a:rPr lang="en-US" sz="2600" spc="-65" dirty="0" err="1">
                <a:solidFill>
                  <a:srgbClr val="202021"/>
                </a:solidFill>
                <a:latin typeface="Be Vietnam"/>
                <a:ea typeface="Be Vietnam"/>
                <a:cs typeface="Be Vietnam"/>
                <a:sym typeface="Be Vietnam"/>
              </a:rPr>
              <a:t>Bisbiki</a:t>
            </a:r>
            <a:r>
              <a:rPr lang="en-US" sz="2600" spc="-65" dirty="0">
                <a:solidFill>
                  <a:srgbClr val="202021"/>
                </a:solidFill>
                <a:latin typeface="Be Vietnam"/>
                <a:ea typeface="Be Vietnam"/>
                <a:cs typeface="Be Vietnam"/>
                <a:sym typeface="Be Vietnam"/>
              </a:rPr>
              <a:t> - Coaching Programs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31939" y="1799551"/>
            <a:ext cx="3536006" cy="2539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9940"/>
              </a:lnSpc>
              <a:spcBef>
                <a:spcPct val="0"/>
              </a:spcBef>
            </a:pPr>
            <a:r>
              <a:rPr lang="en-US" sz="6600" b="1" spc="-177" dirty="0">
                <a:solidFill>
                  <a:srgbClr val="202021"/>
                </a:solidFill>
                <a:latin typeface="Big Shoulders Display Bold"/>
                <a:ea typeface="Big Shoulders Display Bold"/>
                <a:cs typeface="Big Shoulders Display Bold"/>
                <a:sym typeface="Big Shoulders Display Bold"/>
              </a:rPr>
              <a:t>WORKSHOPS</a:t>
            </a:r>
          </a:p>
          <a:p>
            <a:pPr>
              <a:lnSpc>
                <a:spcPts val="9940"/>
              </a:lnSpc>
              <a:spcBef>
                <a:spcPct val="0"/>
              </a:spcBef>
            </a:pPr>
            <a:r>
              <a:rPr lang="en-US" sz="6600" b="1" spc="-177" dirty="0">
                <a:solidFill>
                  <a:srgbClr val="202021"/>
                </a:solidFill>
                <a:latin typeface="Big Shoulders Display Bold"/>
                <a:ea typeface="Big Shoulders Display Bold"/>
                <a:cs typeface="Big Shoulders Display Bold"/>
                <a:sym typeface="Big Shoulders Display Bold"/>
              </a:rPr>
              <a:t>SEMINARS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4298257" y="3009900"/>
            <a:ext cx="4921943" cy="1118203"/>
            <a:chOff x="0" y="0"/>
            <a:chExt cx="924707" cy="383774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924707" cy="383774"/>
            </a:xfrm>
            <a:custGeom>
              <a:avLst/>
              <a:gdLst/>
              <a:ahLst/>
              <a:cxnLst/>
              <a:rect l="l" t="t" r="r" b="b"/>
              <a:pathLst>
                <a:path w="924707" h="383774">
                  <a:moveTo>
                    <a:pt x="121434" y="0"/>
                  </a:moveTo>
                  <a:lnTo>
                    <a:pt x="803273" y="0"/>
                  </a:lnTo>
                  <a:cubicBezTo>
                    <a:pt x="835480" y="0"/>
                    <a:pt x="866367" y="12794"/>
                    <a:pt x="889140" y="35567"/>
                  </a:cubicBezTo>
                  <a:cubicBezTo>
                    <a:pt x="911913" y="58340"/>
                    <a:pt x="924707" y="89228"/>
                    <a:pt x="924707" y="121434"/>
                  </a:cubicBezTo>
                  <a:lnTo>
                    <a:pt x="924707" y="262340"/>
                  </a:lnTo>
                  <a:cubicBezTo>
                    <a:pt x="924707" y="294546"/>
                    <a:pt x="911913" y="325433"/>
                    <a:pt x="889140" y="348206"/>
                  </a:cubicBezTo>
                  <a:cubicBezTo>
                    <a:pt x="866367" y="370980"/>
                    <a:pt x="835480" y="383774"/>
                    <a:pt x="803273" y="383774"/>
                  </a:cubicBezTo>
                  <a:lnTo>
                    <a:pt x="121434" y="383774"/>
                  </a:lnTo>
                  <a:cubicBezTo>
                    <a:pt x="89228" y="383774"/>
                    <a:pt x="58340" y="370980"/>
                    <a:pt x="35567" y="348206"/>
                  </a:cubicBezTo>
                  <a:cubicBezTo>
                    <a:pt x="12794" y="325433"/>
                    <a:pt x="0" y="294546"/>
                    <a:pt x="0" y="262340"/>
                  </a:cubicBezTo>
                  <a:lnTo>
                    <a:pt x="0" y="121434"/>
                  </a:lnTo>
                  <a:cubicBezTo>
                    <a:pt x="0" y="89228"/>
                    <a:pt x="12794" y="58340"/>
                    <a:pt x="35567" y="35567"/>
                  </a:cubicBezTo>
                  <a:cubicBezTo>
                    <a:pt x="58340" y="12794"/>
                    <a:pt x="89228" y="0"/>
                    <a:pt x="121434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924707" cy="4218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3189814" y="3474039"/>
            <a:ext cx="952622" cy="952622"/>
            <a:chOff x="0" y="0"/>
            <a:chExt cx="812800" cy="81280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29" name="TextBox 2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0" name="Freeform 30"/>
          <p:cNvSpPr/>
          <p:nvPr/>
        </p:nvSpPr>
        <p:spPr>
          <a:xfrm>
            <a:off x="3488373" y="3772598"/>
            <a:ext cx="355505" cy="355505"/>
          </a:xfrm>
          <a:custGeom>
            <a:avLst/>
            <a:gdLst/>
            <a:ahLst/>
            <a:cxnLst/>
            <a:rect l="l" t="t" r="r" b="b"/>
            <a:pathLst>
              <a:path w="355505" h="355505">
                <a:moveTo>
                  <a:pt x="0" y="0"/>
                </a:moveTo>
                <a:lnTo>
                  <a:pt x="355505" y="0"/>
                </a:lnTo>
                <a:lnTo>
                  <a:pt x="355505" y="355504"/>
                </a:lnTo>
                <a:lnTo>
                  <a:pt x="0" y="35550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31" name="TextBox 31"/>
          <p:cNvSpPr txBox="1"/>
          <p:nvPr/>
        </p:nvSpPr>
        <p:spPr>
          <a:xfrm>
            <a:off x="14390892" y="846831"/>
            <a:ext cx="2868408" cy="461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640"/>
              </a:lnSpc>
            </a:pPr>
            <a:r>
              <a:rPr lang="en-US" sz="2600" spc="-65" dirty="0">
                <a:solidFill>
                  <a:srgbClr val="202021"/>
                </a:solidFill>
                <a:latin typeface="Be Vietnam"/>
                <a:ea typeface="Be Vietnam"/>
                <a:cs typeface="Be Vietnam"/>
                <a:sym typeface="Be Vietnam"/>
              </a:rPr>
              <a:t>@</a:t>
            </a:r>
            <a:r>
              <a:rPr lang="en-US" sz="2600" spc="-65" dirty="0" err="1">
                <a:solidFill>
                  <a:srgbClr val="202021"/>
                </a:solidFill>
                <a:latin typeface="Be Vietnam"/>
                <a:ea typeface="Be Vietnam"/>
                <a:cs typeface="Be Vietnam"/>
                <a:sym typeface="Be Vietnam"/>
              </a:rPr>
              <a:t>liabisbiki</a:t>
            </a:r>
            <a:endParaRPr lang="en-US" sz="2600" spc="-65" dirty="0">
              <a:solidFill>
                <a:srgbClr val="202021"/>
              </a:solidFill>
              <a:latin typeface="Be Vietnam"/>
              <a:ea typeface="Be Vietnam"/>
              <a:cs typeface="Be Vietnam"/>
              <a:sym typeface="Be Vietnam"/>
            </a:endParaRPr>
          </a:p>
        </p:txBody>
      </p:sp>
      <p:sp>
        <p:nvSpPr>
          <p:cNvPr id="36" name="TextBox 36"/>
          <p:cNvSpPr txBox="1"/>
          <p:nvPr/>
        </p:nvSpPr>
        <p:spPr>
          <a:xfrm>
            <a:off x="286528" y="7975486"/>
            <a:ext cx="3446602" cy="5073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494"/>
              </a:lnSpc>
            </a:pPr>
            <a:r>
              <a:rPr lang="en-US" sz="2200" b="1" spc="-54" dirty="0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 </a:t>
            </a:r>
            <a:r>
              <a:rPr lang="en-US" sz="2200" b="1" spc="-54" dirty="0" err="1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Σε</a:t>
            </a:r>
            <a:r>
              <a:rPr lang="en-US" sz="2200" b="1" spc="-54" dirty="0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 π</a:t>
            </a:r>
            <a:r>
              <a:rPr lang="en-US" sz="2200" b="1" spc="-54" dirty="0" err="1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οιούς</a:t>
            </a:r>
            <a:r>
              <a:rPr lang="en-US" sz="2200" b="1" spc="-54" dirty="0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 απ</a:t>
            </a:r>
            <a:r>
              <a:rPr lang="en-US" sz="2200" b="1" spc="-54" dirty="0" err="1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εθύνετ</a:t>
            </a:r>
            <a:r>
              <a:rPr lang="en-US" sz="2200" b="1" spc="-54" dirty="0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αι 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2812236" y="8027938"/>
            <a:ext cx="5569504" cy="11541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68823" lvl="1" indent="-234412">
              <a:lnSpc>
                <a:spcPts val="4494"/>
              </a:lnSpc>
              <a:buFont typeface="Arial"/>
              <a:buChar char="•"/>
            </a:pPr>
            <a:r>
              <a:rPr lang="el-GR" sz="2400" spc="-54" dirty="0">
                <a:solidFill>
                  <a:srgbClr val="202021"/>
                </a:solidFill>
                <a:ea typeface="Be Vietnam"/>
                <a:cs typeface="Be Vietnam"/>
                <a:sym typeface="Be Vietnam"/>
              </a:rPr>
              <a:t>΄</a:t>
            </a:r>
            <a:r>
              <a:rPr lang="el-GR" sz="2400" spc="-54" dirty="0" err="1">
                <a:solidFill>
                  <a:srgbClr val="202021"/>
                </a:solidFill>
                <a:ea typeface="Be Vietnam"/>
                <a:cs typeface="Be Vietnam"/>
                <a:sym typeface="Be Vietnam"/>
              </a:rPr>
              <a:t>Ολο</a:t>
            </a:r>
            <a:r>
              <a:rPr lang="el-GR" sz="2400" spc="-54" dirty="0">
                <a:solidFill>
                  <a:srgbClr val="202021"/>
                </a:solidFill>
                <a:ea typeface="Be Vietnam"/>
                <a:cs typeface="Be Vietnam"/>
                <a:sym typeface="Be Vietnam"/>
              </a:rPr>
              <a:t> το προσωπικό</a:t>
            </a:r>
            <a:endParaRPr lang="en-US" sz="2400" spc="-54" dirty="0">
              <a:solidFill>
                <a:srgbClr val="202021"/>
              </a:solidFill>
              <a:ea typeface="Be Vietnam"/>
              <a:cs typeface="Be Vietnam"/>
              <a:sym typeface="Be Vietnam"/>
            </a:endParaRPr>
          </a:p>
          <a:p>
            <a:pPr marL="468823" lvl="1" indent="-234412">
              <a:lnSpc>
                <a:spcPts val="4494"/>
              </a:lnSpc>
              <a:buFont typeface="Arial"/>
              <a:buChar char="•"/>
            </a:pPr>
            <a:endParaRPr lang="en-US" sz="2000" spc="-54" dirty="0">
              <a:solidFill>
                <a:srgbClr val="202021"/>
              </a:solidFill>
              <a:ea typeface="Be Vietnam"/>
              <a:cs typeface="Be Vietnam"/>
              <a:sym typeface="Be Vietnam"/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4414606" y="3232488"/>
            <a:ext cx="4805594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indent="-342900">
              <a:lnSpc>
                <a:spcPts val="265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bg1"/>
                </a:solidFill>
                <a:ea typeface="Be Vietnam"/>
                <a:cs typeface="Be Vietnam"/>
                <a:sym typeface="Be Vietnam"/>
              </a:rPr>
              <a:t>Διάρκει</a:t>
            </a: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  <a:sym typeface="Be Vietnam"/>
              </a:rPr>
              <a:t>α: </a:t>
            </a: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4 – 8 </a:t>
            </a:r>
            <a:r>
              <a:rPr lang="el-GR" sz="2200" dirty="0">
                <a:solidFill>
                  <a:schemeClr val="bg1"/>
                </a:solidFill>
                <a:ea typeface="Be Vietnam"/>
                <a:cs typeface="Be Vietnam"/>
              </a:rPr>
              <a:t>ώρες </a:t>
            </a:r>
            <a:endParaRPr lang="en-US" sz="2200" dirty="0">
              <a:solidFill>
                <a:schemeClr val="bg1"/>
              </a:solidFill>
              <a:ea typeface="Be Vietnam"/>
              <a:cs typeface="Be Vietnam"/>
            </a:endParaRPr>
          </a:p>
          <a:p>
            <a:pPr marL="342900" indent="-342900">
              <a:lnSpc>
                <a:spcPts val="265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bg1"/>
                </a:solidFill>
                <a:ea typeface="Be Vietnam"/>
                <a:cs typeface="Be Vietnam"/>
                <a:sym typeface="Be Vietnam"/>
              </a:rPr>
              <a:t>Τό</a:t>
            </a: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  <a:sym typeface="Be Vietnam"/>
              </a:rPr>
              <a:t>πος Διεξαγωγής: Δια Ζώσης (online)</a:t>
            </a:r>
          </a:p>
        </p:txBody>
      </p:sp>
      <p:grpSp>
        <p:nvGrpSpPr>
          <p:cNvPr id="59" name="Group 5"/>
          <p:cNvGrpSpPr/>
          <p:nvPr/>
        </p:nvGrpSpPr>
        <p:grpSpPr>
          <a:xfrm>
            <a:off x="13599727" y="2345895"/>
            <a:ext cx="3683693" cy="3600618"/>
            <a:chOff x="0" y="0"/>
            <a:chExt cx="913199" cy="903457"/>
          </a:xfrm>
        </p:grpSpPr>
        <p:sp>
          <p:nvSpPr>
            <p:cNvPr id="60" name="Freeform 6"/>
            <p:cNvSpPr/>
            <p:nvPr/>
          </p:nvSpPr>
          <p:spPr>
            <a:xfrm>
              <a:off x="0" y="0"/>
              <a:ext cx="913199" cy="903457"/>
            </a:xfrm>
            <a:custGeom>
              <a:avLst/>
              <a:gdLst/>
              <a:ahLst/>
              <a:cxnLst/>
              <a:rect l="l" t="t" r="r" b="b"/>
              <a:pathLst>
                <a:path w="913199" h="903457">
                  <a:moveTo>
                    <a:pt x="71773" y="0"/>
                  </a:moveTo>
                  <a:lnTo>
                    <a:pt x="841426" y="0"/>
                  </a:lnTo>
                  <a:cubicBezTo>
                    <a:pt x="881065" y="0"/>
                    <a:pt x="913199" y="32134"/>
                    <a:pt x="913199" y="71773"/>
                  </a:cubicBezTo>
                  <a:lnTo>
                    <a:pt x="913199" y="831683"/>
                  </a:lnTo>
                  <a:cubicBezTo>
                    <a:pt x="913199" y="850719"/>
                    <a:pt x="905637" y="868975"/>
                    <a:pt x="892177" y="882435"/>
                  </a:cubicBezTo>
                  <a:cubicBezTo>
                    <a:pt x="878717" y="895895"/>
                    <a:pt x="860461" y="903457"/>
                    <a:pt x="841426" y="903457"/>
                  </a:cubicBezTo>
                  <a:lnTo>
                    <a:pt x="71773" y="903457"/>
                  </a:lnTo>
                  <a:cubicBezTo>
                    <a:pt x="52738" y="903457"/>
                    <a:pt x="34482" y="895895"/>
                    <a:pt x="21022" y="882435"/>
                  </a:cubicBezTo>
                  <a:cubicBezTo>
                    <a:pt x="7562" y="868975"/>
                    <a:pt x="0" y="850719"/>
                    <a:pt x="0" y="831683"/>
                  </a:cubicBezTo>
                  <a:lnTo>
                    <a:pt x="0" y="71773"/>
                  </a:lnTo>
                  <a:cubicBezTo>
                    <a:pt x="0" y="52738"/>
                    <a:pt x="7562" y="34482"/>
                    <a:pt x="21022" y="21022"/>
                  </a:cubicBezTo>
                  <a:cubicBezTo>
                    <a:pt x="34482" y="7562"/>
                    <a:pt x="52738" y="0"/>
                    <a:pt x="71773" y="0"/>
                  </a:cubicBezTo>
                  <a:close/>
                </a:path>
              </a:pathLst>
            </a:custGeom>
            <a:blipFill>
              <a:blip r:embed="rId5"/>
              <a:stretch>
                <a:fillRect l="-27711" r="-27711"/>
              </a:stretch>
            </a:blipFill>
          </p:spPr>
        </p:sp>
      </p:grpSp>
      <p:sp>
        <p:nvSpPr>
          <p:cNvPr id="52" name="Διπλωμένη γωνία 51"/>
          <p:cNvSpPr/>
          <p:nvPr/>
        </p:nvSpPr>
        <p:spPr>
          <a:xfrm>
            <a:off x="15450672" y="4337353"/>
            <a:ext cx="2651485" cy="1545901"/>
          </a:xfrm>
          <a:prstGeom prst="foldedCorner">
            <a:avLst>
              <a:gd name="adj" fmla="val 3457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2"/>
            </a:pPr>
            <a:endParaRPr lang="el-GR" sz="1300" dirty="0">
              <a:solidFill>
                <a:sysClr val="windowText" lastClr="00000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2"/>
            </a:pPr>
            <a:endParaRPr lang="el-GR" sz="1300" dirty="0">
              <a:solidFill>
                <a:sysClr val="windowText" lastClr="000000"/>
              </a:solidFill>
              <a:sym typeface="Wingdings" panose="05000000000000000000" pitchFamily="2" charset="2"/>
            </a:endParaRPr>
          </a:p>
          <a:p>
            <a:pPr marL="285750" lvl="0" indent="-285750">
              <a:buFont typeface="Wingdings" panose="05000000000000000000" pitchFamily="2" charset="2"/>
              <a:buChar char="2"/>
            </a:pPr>
            <a:r>
              <a:rPr lang="el-GR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Εκπαιδευτικό Υλικό </a:t>
            </a:r>
          </a:p>
          <a:p>
            <a:pPr marL="285750" lvl="0" indent="-285750">
              <a:buFont typeface="Wingdings" panose="05000000000000000000" pitchFamily="2" charset="2"/>
              <a:buChar char="2"/>
            </a:pPr>
            <a:r>
              <a:rPr lang="el-GR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Οδηγοί </a:t>
            </a:r>
            <a:r>
              <a:rPr lang="en-US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Trainings, videos</a:t>
            </a:r>
          </a:p>
          <a:p>
            <a:pPr marL="285750" lvl="0" indent="-285750">
              <a:buFont typeface="Wingdings" panose="05000000000000000000" pitchFamily="2" charset="2"/>
              <a:buChar char="2"/>
            </a:pPr>
            <a:r>
              <a:rPr lang="en-US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Workbooks, e-books  </a:t>
            </a:r>
            <a:endParaRPr lang="el-GR" i="1" dirty="0">
              <a:solidFill>
                <a:sysClr val="windowText" lastClr="000000"/>
              </a:solidFill>
              <a:sym typeface="Wingdings" panose="05000000000000000000" pitchFamily="2" charset="2"/>
            </a:endParaRPr>
          </a:p>
          <a:p>
            <a:pPr marL="285750" lvl="0" indent="-285750">
              <a:buFont typeface="Wingdings" panose="05000000000000000000" pitchFamily="2" charset="2"/>
              <a:buChar char="2"/>
            </a:pPr>
            <a:r>
              <a:rPr lang="en-US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Feedback Report </a:t>
            </a:r>
            <a:endParaRPr lang="el-GR" i="1" dirty="0">
              <a:solidFill>
                <a:sysClr val="windowText" lastClr="000000"/>
              </a:solidFill>
            </a:endParaRPr>
          </a:p>
        </p:txBody>
      </p:sp>
      <p:grpSp>
        <p:nvGrpSpPr>
          <p:cNvPr id="61" name="Group 15"/>
          <p:cNvGrpSpPr/>
          <p:nvPr/>
        </p:nvGrpSpPr>
        <p:grpSpPr>
          <a:xfrm>
            <a:off x="9765804" y="7887924"/>
            <a:ext cx="3147002" cy="1142096"/>
            <a:chOff x="-190492" y="-38100"/>
            <a:chExt cx="1119639" cy="260956"/>
          </a:xfrm>
        </p:grpSpPr>
        <p:sp>
          <p:nvSpPr>
            <p:cNvPr id="62" name="Freeform 16"/>
            <p:cNvSpPr/>
            <p:nvPr/>
          </p:nvSpPr>
          <p:spPr>
            <a:xfrm>
              <a:off x="-190492" y="0"/>
              <a:ext cx="1119639" cy="222856"/>
            </a:xfrm>
            <a:custGeom>
              <a:avLst/>
              <a:gdLst/>
              <a:ahLst/>
              <a:cxnLst/>
              <a:rect l="l" t="t" r="r" b="b"/>
              <a:pathLst>
                <a:path w="929147" h="222856">
                  <a:moveTo>
                    <a:pt x="111428" y="0"/>
                  </a:moveTo>
                  <a:lnTo>
                    <a:pt x="817720" y="0"/>
                  </a:lnTo>
                  <a:cubicBezTo>
                    <a:pt x="847272" y="0"/>
                    <a:pt x="875614" y="11740"/>
                    <a:pt x="896511" y="32636"/>
                  </a:cubicBezTo>
                  <a:cubicBezTo>
                    <a:pt x="917408" y="53533"/>
                    <a:pt x="929147" y="81875"/>
                    <a:pt x="929147" y="111428"/>
                  </a:cubicBezTo>
                  <a:lnTo>
                    <a:pt x="929147" y="111428"/>
                  </a:lnTo>
                  <a:cubicBezTo>
                    <a:pt x="929147" y="140980"/>
                    <a:pt x="917408" y="169323"/>
                    <a:pt x="896511" y="190219"/>
                  </a:cubicBezTo>
                  <a:cubicBezTo>
                    <a:pt x="875614" y="211116"/>
                    <a:pt x="847272" y="222856"/>
                    <a:pt x="817720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rnd">
              <a:solidFill>
                <a:srgbClr val="7C9458"/>
              </a:solidFill>
              <a:prstDash val="solid"/>
              <a:round/>
            </a:ln>
          </p:spPr>
        </p:sp>
        <p:sp>
          <p:nvSpPr>
            <p:cNvPr id="63" name="TextBox 17"/>
            <p:cNvSpPr txBox="1"/>
            <p:nvPr/>
          </p:nvSpPr>
          <p:spPr>
            <a:xfrm>
              <a:off x="0" y="-38100"/>
              <a:ext cx="92914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grpSp>
        <p:nvGrpSpPr>
          <p:cNvPr id="64" name="Group 18"/>
          <p:cNvGrpSpPr/>
          <p:nvPr/>
        </p:nvGrpSpPr>
        <p:grpSpPr>
          <a:xfrm>
            <a:off x="12962250" y="8054672"/>
            <a:ext cx="2509667" cy="881480"/>
            <a:chOff x="0" y="0"/>
            <a:chExt cx="929147" cy="222856"/>
          </a:xfrm>
        </p:grpSpPr>
        <p:sp>
          <p:nvSpPr>
            <p:cNvPr id="65" name="Freeform 19"/>
            <p:cNvSpPr/>
            <p:nvPr/>
          </p:nvSpPr>
          <p:spPr>
            <a:xfrm>
              <a:off x="0" y="0"/>
              <a:ext cx="929147" cy="222856"/>
            </a:xfrm>
            <a:custGeom>
              <a:avLst/>
              <a:gdLst/>
              <a:ahLst/>
              <a:cxnLst/>
              <a:rect l="l" t="t" r="r" b="b"/>
              <a:pathLst>
                <a:path w="929147" h="222856">
                  <a:moveTo>
                    <a:pt x="111428" y="0"/>
                  </a:moveTo>
                  <a:lnTo>
                    <a:pt x="817720" y="0"/>
                  </a:lnTo>
                  <a:cubicBezTo>
                    <a:pt x="847272" y="0"/>
                    <a:pt x="875614" y="11740"/>
                    <a:pt x="896511" y="32636"/>
                  </a:cubicBezTo>
                  <a:cubicBezTo>
                    <a:pt x="917408" y="53533"/>
                    <a:pt x="929147" y="81875"/>
                    <a:pt x="929147" y="111428"/>
                  </a:cubicBezTo>
                  <a:lnTo>
                    <a:pt x="929147" y="111428"/>
                  </a:lnTo>
                  <a:cubicBezTo>
                    <a:pt x="929147" y="140980"/>
                    <a:pt x="917408" y="169323"/>
                    <a:pt x="896511" y="190219"/>
                  </a:cubicBezTo>
                  <a:cubicBezTo>
                    <a:pt x="875614" y="211116"/>
                    <a:pt x="847272" y="222856"/>
                    <a:pt x="817720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66" name="TextBox 20"/>
            <p:cNvSpPr txBox="1"/>
            <p:nvPr/>
          </p:nvSpPr>
          <p:spPr>
            <a:xfrm>
              <a:off x="0" y="-38100"/>
              <a:ext cx="92914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grpSp>
        <p:nvGrpSpPr>
          <p:cNvPr id="67" name="Group 21"/>
          <p:cNvGrpSpPr/>
          <p:nvPr/>
        </p:nvGrpSpPr>
        <p:grpSpPr>
          <a:xfrm>
            <a:off x="15634989" y="8132938"/>
            <a:ext cx="2514836" cy="803214"/>
            <a:chOff x="0" y="0"/>
            <a:chExt cx="929147" cy="222856"/>
          </a:xfrm>
        </p:grpSpPr>
        <p:sp>
          <p:nvSpPr>
            <p:cNvPr id="68" name="Freeform 22"/>
            <p:cNvSpPr/>
            <p:nvPr/>
          </p:nvSpPr>
          <p:spPr>
            <a:xfrm>
              <a:off x="0" y="0"/>
              <a:ext cx="929147" cy="222856"/>
            </a:xfrm>
            <a:custGeom>
              <a:avLst/>
              <a:gdLst/>
              <a:ahLst/>
              <a:cxnLst/>
              <a:rect l="l" t="t" r="r" b="b"/>
              <a:pathLst>
                <a:path w="929147" h="222856">
                  <a:moveTo>
                    <a:pt x="111428" y="0"/>
                  </a:moveTo>
                  <a:lnTo>
                    <a:pt x="817720" y="0"/>
                  </a:lnTo>
                  <a:cubicBezTo>
                    <a:pt x="847272" y="0"/>
                    <a:pt x="875614" y="11740"/>
                    <a:pt x="896511" y="32636"/>
                  </a:cubicBezTo>
                  <a:cubicBezTo>
                    <a:pt x="917408" y="53533"/>
                    <a:pt x="929147" y="81875"/>
                    <a:pt x="929147" y="111428"/>
                  </a:cubicBezTo>
                  <a:lnTo>
                    <a:pt x="929147" y="111428"/>
                  </a:lnTo>
                  <a:cubicBezTo>
                    <a:pt x="929147" y="140980"/>
                    <a:pt x="917408" y="169323"/>
                    <a:pt x="896511" y="190219"/>
                  </a:cubicBezTo>
                  <a:cubicBezTo>
                    <a:pt x="875614" y="211116"/>
                    <a:pt x="847272" y="222856"/>
                    <a:pt x="817720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rnd">
              <a:solidFill>
                <a:srgbClr val="7C9458"/>
              </a:solidFill>
              <a:prstDash val="solid"/>
              <a:round/>
            </a:ln>
          </p:spPr>
        </p:sp>
        <p:sp>
          <p:nvSpPr>
            <p:cNvPr id="69" name="TextBox 23"/>
            <p:cNvSpPr txBox="1"/>
            <p:nvPr/>
          </p:nvSpPr>
          <p:spPr>
            <a:xfrm>
              <a:off x="0" y="-38100"/>
              <a:ext cx="92914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grpSp>
        <p:nvGrpSpPr>
          <p:cNvPr id="70" name="Group 24"/>
          <p:cNvGrpSpPr/>
          <p:nvPr/>
        </p:nvGrpSpPr>
        <p:grpSpPr>
          <a:xfrm>
            <a:off x="10558930" y="9096392"/>
            <a:ext cx="3277537" cy="865346"/>
            <a:chOff x="0" y="0"/>
            <a:chExt cx="1341087" cy="222856"/>
          </a:xfrm>
        </p:grpSpPr>
        <p:sp>
          <p:nvSpPr>
            <p:cNvPr id="71" name="Freeform 25"/>
            <p:cNvSpPr/>
            <p:nvPr/>
          </p:nvSpPr>
          <p:spPr>
            <a:xfrm>
              <a:off x="0" y="0"/>
              <a:ext cx="1341087" cy="222856"/>
            </a:xfrm>
            <a:custGeom>
              <a:avLst/>
              <a:gdLst/>
              <a:ahLst/>
              <a:cxnLst/>
              <a:rect l="l" t="t" r="r" b="b"/>
              <a:pathLst>
                <a:path w="1341087" h="222856">
                  <a:moveTo>
                    <a:pt x="111428" y="0"/>
                  </a:moveTo>
                  <a:lnTo>
                    <a:pt x="1229659" y="0"/>
                  </a:lnTo>
                  <a:cubicBezTo>
                    <a:pt x="1259212" y="0"/>
                    <a:pt x="1287554" y="11740"/>
                    <a:pt x="1308450" y="32636"/>
                  </a:cubicBezTo>
                  <a:cubicBezTo>
                    <a:pt x="1329347" y="53533"/>
                    <a:pt x="1341087" y="81875"/>
                    <a:pt x="1341087" y="111428"/>
                  </a:cubicBezTo>
                  <a:lnTo>
                    <a:pt x="1341087" y="111428"/>
                  </a:lnTo>
                  <a:cubicBezTo>
                    <a:pt x="1341087" y="140980"/>
                    <a:pt x="1329347" y="169323"/>
                    <a:pt x="1308450" y="190219"/>
                  </a:cubicBezTo>
                  <a:cubicBezTo>
                    <a:pt x="1287554" y="211116"/>
                    <a:pt x="1259212" y="222856"/>
                    <a:pt x="1229659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72" name="TextBox 26"/>
            <p:cNvSpPr txBox="1"/>
            <p:nvPr/>
          </p:nvSpPr>
          <p:spPr>
            <a:xfrm>
              <a:off x="0" y="-38100"/>
              <a:ext cx="134108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sp>
        <p:nvSpPr>
          <p:cNvPr id="73" name="TextBox 32"/>
          <p:cNvSpPr txBox="1"/>
          <p:nvPr/>
        </p:nvSpPr>
        <p:spPr>
          <a:xfrm>
            <a:off x="9765804" y="8141956"/>
            <a:ext cx="3169877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  <a:defRPr/>
            </a:pPr>
            <a:r>
              <a:rPr lang="el-GR" dirty="0">
                <a:ea typeface="Be Vietnam"/>
                <a:cs typeface="Be Vietnam"/>
              </a:rPr>
              <a:t>Βελτίωση </a:t>
            </a:r>
            <a:r>
              <a:rPr lang="en-US" dirty="0">
                <a:ea typeface="Be Vietnam"/>
                <a:cs typeface="Be Vietnam"/>
              </a:rPr>
              <a:t>soft skills</a:t>
            </a:r>
            <a:r>
              <a:rPr lang="el-GR" dirty="0">
                <a:ea typeface="Be Vietnam"/>
                <a:cs typeface="Be Vietnam"/>
              </a:rPr>
              <a:t> (ηγεσία, επικοινωνία, λήψη αποφάσεων)</a:t>
            </a:r>
            <a:r>
              <a:rPr lang="en-US" sz="2000" dirty="0">
                <a:ea typeface="Be Vietnam"/>
                <a:cs typeface="Be Vietnam"/>
              </a:rPr>
              <a:t> </a:t>
            </a:r>
          </a:p>
        </p:txBody>
      </p:sp>
      <p:sp>
        <p:nvSpPr>
          <p:cNvPr id="74" name="TextBox 33"/>
          <p:cNvSpPr txBox="1"/>
          <p:nvPr/>
        </p:nvSpPr>
        <p:spPr>
          <a:xfrm>
            <a:off x="13098753" y="8149163"/>
            <a:ext cx="2373164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dirty="0">
                <a:ea typeface="Be Vietnam"/>
                <a:cs typeface="Be Vietnam"/>
                <a:sym typeface="Be Vietnam"/>
              </a:rPr>
              <a:t>Εκπαίδευση στην ομαδική εργασία</a:t>
            </a:r>
            <a:endParaRPr lang="en-US" dirty="0">
              <a:ea typeface="Be Vietnam"/>
              <a:cs typeface="Be Vietnam"/>
              <a:sym typeface="Be Vietnam"/>
            </a:endParaRPr>
          </a:p>
        </p:txBody>
      </p:sp>
      <p:sp>
        <p:nvSpPr>
          <p:cNvPr id="75" name="TextBox 34"/>
          <p:cNvSpPr txBox="1"/>
          <p:nvPr/>
        </p:nvSpPr>
        <p:spPr>
          <a:xfrm>
            <a:off x="15847080" y="8149162"/>
            <a:ext cx="2090653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dirty="0">
                <a:ea typeface="Be Vietnam"/>
                <a:cs typeface="Be Vietnam"/>
                <a:sym typeface="Be Vietnam"/>
              </a:rPr>
              <a:t>Ενίσχυση επίγνωσης</a:t>
            </a:r>
          </a:p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dirty="0">
                <a:ea typeface="Be Vietnam"/>
                <a:cs typeface="Be Vietnam"/>
                <a:sym typeface="Be Vietnam"/>
              </a:rPr>
              <a:t>Ανθεκτικότητα</a:t>
            </a:r>
            <a:endParaRPr lang="en-US" dirty="0">
              <a:ea typeface="Be Vietnam"/>
              <a:cs typeface="Be Vietnam"/>
              <a:sym typeface="Be Vietnam"/>
            </a:endParaRPr>
          </a:p>
        </p:txBody>
      </p:sp>
      <p:sp>
        <p:nvSpPr>
          <p:cNvPr id="76" name="TextBox 35"/>
          <p:cNvSpPr txBox="1"/>
          <p:nvPr/>
        </p:nvSpPr>
        <p:spPr>
          <a:xfrm>
            <a:off x="10755421" y="9169447"/>
            <a:ext cx="3081046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dirty="0">
                <a:ea typeface="Be Vietnam"/>
                <a:cs typeface="Be Vietnam"/>
                <a:sym typeface="Be Vietnam"/>
              </a:rPr>
              <a:t>Παροχή γνώσεων και ασκήσεων πρακτικής</a:t>
            </a:r>
            <a:endParaRPr lang="en-US" dirty="0">
              <a:ea typeface="Be Vietnam"/>
              <a:cs typeface="Be Vietnam"/>
              <a:sym typeface="Be Vietnam"/>
            </a:endParaRPr>
          </a:p>
        </p:txBody>
      </p:sp>
      <p:sp>
        <p:nvSpPr>
          <p:cNvPr id="77" name="TextBox 37"/>
          <p:cNvSpPr txBox="1"/>
          <p:nvPr/>
        </p:nvSpPr>
        <p:spPr>
          <a:xfrm>
            <a:off x="11460979" y="7447138"/>
            <a:ext cx="2102621" cy="5073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494"/>
              </a:lnSpc>
            </a:pPr>
            <a:r>
              <a:rPr lang="en-US" sz="2200" b="1" spc="-54" dirty="0" err="1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Οφέλη</a:t>
            </a:r>
            <a:r>
              <a:rPr lang="en-US" sz="2200" b="1" spc="-54" dirty="0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: </a:t>
            </a:r>
          </a:p>
        </p:txBody>
      </p:sp>
      <p:grpSp>
        <p:nvGrpSpPr>
          <p:cNvPr id="78" name="Group 21"/>
          <p:cNvGrpSpPr/>
          <p:nvPr/>
        </p:nvGrpSpPr>
        <p:grpSpPr>
          <a:xfrm>
            <a:off x="14094173" y="9178264"/>
            <a:ext cx="3065052" cy="803214"/>
            <a:chOff x="0" y="0"/>
            <a:chExt cx="929147" cy="222856"/>
          </a:xfrm>
        </p:grpSpPr>
        <p:sp>
          <p:nvSpPr>
            <p:cNvPr id="79" name="Freeform 22"/>
            <p:cNvSpPr/>
            <p:nvPr/>
          </p:nvSpPr>
          <p:spPr>
            <a:xfrm>
              <a:off x="0" y="0"/>
              <a:ext cx="929147" cy="222856"/>
            </a:xfrm>
            <a:custGeom>
              <a:avLst/>
              <a:gdLst/>
              <a:ahLst/>
              <a:cxnLst/>
              <a:rect l="l" t="t" r="r" b="b"/>
              <a:pathLst>
                <a:path w="929147" h="222856">
                  <a:moveTo>
                    <a:pt x="111428" y="0"/>
                  </a:moveTo>
                  <a:lnTo>
                    <a:pt x="817720" y="0"/>
                  </a:lnTo>
                  <a:cubicBezTo>
                    <a:pt x="847272" y="0"/>
                    <a:pt x="875614" y="11740"/>
                    <a:pt x="896511" y="32636"/>
                  </a:cubicBezTo>
                  <a:cubicBezTo>
                    <a:pt x="917408" y="53533"/>
                    <a:pt x="929147" y="81875"/>
                    <a:pt x="929147" y="111428"/>
                  </a:cubicBezTo>
                  <a:lnTo>
                    <a:pt x="929147" y="111428"/>
                  </a:lnTo>
                  <a:cubicBezTo>
                    <a:pt x="929147" y="140980"/>
                    <a:pt x="917408" y="169323"/>
                    <a:pt x="896511" y="190219"/>
                  </a:cubicBezTo>
                  <a:cubicBezTo>
                    <a:pt x="875614" y="211116"/>
                    <a:pt x="847272" y="222856"/>
                    <a:pt x="817720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rnd">
              <a:solidFill>
                <a:srgbClr val="7C9458"/>
              </a:solidFill>
              <a:prstDash val="solid"/>
              <a:round/>
            </a:ln>
          </p:spPr>
        </p:sp>
        <p:sp>
          <p:nvSpPr>
            <p:cNvPr id="80" name="TextBox 23"/>
            <p:cNvSpPr txBox="1"/>
            <p:nvPr/>
          </p:nvSpPr>
          <p:spPr>
            <a:xfrm>
              <a:off x="0" y="-38100"/>
              <a:ext cx="92914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sp>
        <p:nvSpPr>
          <p:cNvPr id="81" name="Ορθογώνιο 80"/>
          <p:cNvSpPr/>
          <p:nvPr/>
        </p:nvSpPr>
        <p:spPr>
          <a:xfrm>
            <a:off x="14291502" y="9182100"/>
            <a:ext cx="2582309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dirty="0">
                <a:ea typeface="Be Vietnam"/>
                <a:cs typeface="Be Vietnam"/>
                <a:sym typeface="Be Vietnam"/>
              </a:rPr>
              <a:t>Κινητοποίηση δέσμευσης</a:t>
            </a:r>
          </a:p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dirty="0">
                <a:ea typeface="Be Vietnam"/>
                <a:cs typeface="Be Vietnam"/>
                <a:sym typeface="Be Vietnam"/>
              </a:rPr>
              <a:t>Σχέσεις εμπιστοσύνης</a:t>
            </a:r>
            <a:endParaRPr lang="en-US" dirty="0">
              <a:ea typeface="Be Vietnam"/>
              <a:cs typeface="Be Vietnam"/>
              <a:sym typeface="Be Vietnam"/>
            </a:endParaRPr>
          </a:p>
        </p:txBody>
      </p:sp>
      <p:graphicFrame>
        <p:nvGraphicFramePr>
          <p:cNvPr id="44" name="Διάγραμμα 43"/>
          <p:cNvGraphicFramePr/>
          <p:nvPr>
            <p:extLst>
              <p:ext uri="{D42A27DB-BD31-4B8C-83A1-F6EECF244321}">
                <p14:modId xmlns:p14="http://schemas.microsoft.com/office/powerpoint/2010/main" val="2970953946"/>
              </p:ext>
            </p:extLst>
          </p:nvPr>
        </p:nvGraphicFramePr>
        <p:xfrm>
          <a:off x="457200" y="3472684"/>
          <a:ext cx="13335000" cy="5570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886041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6" grpId="0"/>
      <p:bldP spid="38" grpId="0"/>
      <p:bldP spid="39" grpId="0"/>
      <p:bldP spid="52" grpId="0" animBg="1"/>
      <p:bldP spid="73" grpId="0"/>
      <p:bldP spid="74" grpId="0"/>
      <p:bldP spid="75" grpId="0"/>
      <p:bldP spid="76" grpId="0"/>
      <p:bldP spid="77" grpId="0"/>
      <p:bldP spid="81" grpId="0"/>
      <p:bldGraphic spid="44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95</Words>
  <Application>Microsoft Office PowerPoint</Application>
  <PresentationFormat>Προσαρμογή</PresentationFormat>
  <Paragraphs>31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8" baseType="lpstr">
      <vt:lpstr>Big Shoulders Display Bold</vt:lpstr>
      <vt:lpstr>Wingdings</vt:lpstr>
      <vt:lpstr>Arial</vt:lpstr>
      <vt:lpstr>Calibri</vt:lpstr>
      <vt:lpstr>Be Vietnam</vt:lpstr>
      <vt:lpstr>Be Vietnam Ultra-Bold</vt:lpstr>
      <vt:lpstr>Office Theme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</dc:title>
  <dc:creator>Evangelia</dc:creator>
  <cp:lastModifiedBy>Ευαγγελία Μπισμπικη</cp:lastModifiedBy>
  <cp:revision>58</cp:revision>
  <dcterms:created xsi:type="dcterms:W3CDTF">2006-08-16T00:00:00Z</dcterms:created>
  <dcterms:modified xsi:type="dcterms:W3CDTF">2025-04-24T11:17:10Z</dcterms:modified>
  <dc:identifier>DAGg8KhXCRo</dc:identifier>
</cp:coreProperties>
</file>